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34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B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44149-736C-4072-3627-B2CE921CF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9C674-F095-9DE0-B5D1-1C4059DA6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B5FA7-20A7-756F-B7AB-B668C23B4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A1953-E515-D17E-F3A3-573C66864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015C2-2C15-B81F-573D-C17B6FA8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1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2E041-6DA0-717B-91DD-E25A2FAB6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CC7CF-D9FD-A174-73D6-62DBCF6C9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ED455-44BB-5D4D-FF90-565AA0916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2049D-B4FB-93B5-42F2-CEBB46D5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FD416-DBCA-DAB6-3CD3-CCB775CAB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0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8F121D-2386-85EF-C005-5855DF28ED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18E3F-3F5B-DAB8-2B9E-2B25B2026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604DF-3D08-E8FB-F89E-09FE03B90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FD862-FEB5-8E50-FEDB-4473EA9D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2734A-77DF-CAA9-13BA-7C9DF6810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96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ABFBE7-0458-D741-821F-60DAED8C54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865" y="614035"/>
            <a:ext cx="10815107" cy="2344695"/>
          </a:xfrm>
          <a:prstGeom prst="rect">
            <a:avLst/>
          </a:prstGeom>
        </p:spPr>
        <p:txBody>
          <a:bodyPr lIns="91440" rIns="91440" anchor="b">
            <a:noAutofit/>
          </a:bodyPr>
          <a:lstStyle>
            <a:lvl1pPr marL="0" indent="0">
              <a:lnSpc>
                <a:spcPct val="95000"/>
              </a:lnSpc>
              <a:buNone/>
              <a:defRPr sz="6667" b="1" i="0" spc="0" baseline="0">
                <a:solidFill>
                  <a:srgbClr val="130F2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Title of This Course</a:t>
            </a:r>
            <a:br>
              <a:rPr lang="en-US" dirty="0"/>
            </a:br>
            <a:r>
              <a:rPr lang="en-US" dirty="0"/>
              <a:t>in Title Case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2978" y="4882978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400" b="1" i="0" spc="0">
                <a:solidFill>
                  <a:schemeClr val="accent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2382978" y="5284156"/>
            <a:ext cx="6386425" cy="455809"/>
          </a:xfrm>
          <a:prstGeom prst="rect">
            <a:avLst/>
          </a:prstGeom>
        </p:spPr>
        <p:txBody>
          <a:bodyPr lIns="91440" tIns="45720" anchor="t">
            <a:noAutofit/>
          </a:bodyPr>
          <a:lstStyle>
            <a:lvl1pPr marL="0" indent="0">
              <a:buNone/>
              <a:defRPr sz="16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Author Title in Title Case</a:t>
            </a:r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2382130" y="5606508"/>
            <a:ext cx="6387273" cy="550191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buNone/>
              <a:defRPr sz="1467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>
                <a:effectLst/>
              </a:rPr>
              <a:t>@</a:t>
            </a:r>
            <a:r>
              <a:rPr lang="en-US" dirty="0" err="1">
                <a:effectLst/>
              </a:rPr>
              <a:t>socialmedia</a:t>
            </a:r>
            <a:r>
              <a:rPr lang="en-US" dirty="0">
                <a:effectLst/>
              </a:rPr>
              <a:t>   |   </a:t>
            </a:r>
            <a:r>
              <a:rPr lang="en-US" dirty="0" err="1">
                <a:effectLst/>
              </a:rPr>
              <a:t>www.authorsite.com</a:t>
            </a:r>
            <a:endParaRPr lang="en-US" dirty="0"/>
          </a:p>
        </p:txBody>
      </p:sp>
      <p:sp>
        <p:nvSpPr>
          <p:cNvPr id="18" name="Picture Placeholder 22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87102" y="4737303"/>
            <a:ext cx="1377696" cy="13776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txBody>
          <a:bodyPr anchor="ctr">
            <a:normAutofit/>
          </a:bodyPr>
          <a:lstStyle>
            <a:lvl1pPr algn="ctr">
              <a:defRPr sz="1467" b="0" i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3866C99-D4C3-BE4A-8BC7-1EDFA524F6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5814" y="3160529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800" b="1" i="0" spc="0">
                <a:solidFill>
                  <a:schemeClr val="tx1"/>
                </a:solidFill>
                <a:latin typeface="+mn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Module Two Title in Title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6B1A3E-D077-74FC-602C-3057FEBBDE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396" y="4737303"/>
            <a:ext cx="682027" cy="13776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1784DD-C1C0-7355-E85E-0782B416E3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52260" y="5432973"/>
            <a:ext cx="1377695" cy="68202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7FE0160-14C1-64F6-0F7F-DE97CF2B1E8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30785" y="4737303"/>
            <a:ext cx="682027" cy="13776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562FF7-2DED-06A4-2989-65DBC09D94F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09973" y="4737303"/>
            <a:ext cx="682027" cy="137769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0A4EFF8-D3AE-6E7E-23ED-71B32660D9A2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2B9192F-3F66-7CC9-9CA9-4B15D0CE07D8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FB1DC01-63AD-121D-78F2-3CBE9507EFC4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B56BEBF-3ED7-EB98-7DFE-16A178A1859A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FE1D816-F1DA-4167-89A3-C77850ED64AA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6" name="Picture 5" descr="Logo, icon&#10;&#10;Description automatically generated">
              <a:extLst>
                <a:ext uri="{FF2B5EF4-FFF2-40B4-BE49-F238E27FC236}">
                  <a16:creationId xmlns:a16="http://schemas.microsoft.com/office/drawing/2014/main" id="{7445DBEF-A9C6-ACB8-9812-76EF2852718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3904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6BD9982-BC41-23AD-B3E6-FC1252A564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B8F2EC9-8EA9-A869-161E-4D716A37BF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4865" y="614035"/>
            <a:ext cx="10814304" cy="2344695"/>
          </a:xfrm>
          <a:prstGeom prst="rect">
            <a:avLst/>
          </a:prstGeom>
        </p:spPr>
        <p:txBody>
          <a:bodyPr lIns="91440" rIns="91440" anchor="b">
            <a:noAutofit/>
          </a:bodyPr>
          <a:lstStyle>
            <a:lvl1pPr marL="0" indent="0">
              <a:lnSpc>
                <a:spcPct val="95000"/>
              </a:lnSpc>
              <a:buNone/>
              <a:defRPr sz="6667" b="1" i="0" spc="0" baseline="0">
                <a:latin typeface="+mj-lt"/>
              </a:defRPr>
            </a:lvl1pPr>
          </a:lstStyle>
          <a:p>
            <a:pPr lvl="0"/>
            <a:r>
              <a:rPr lang="en-US" dirty="0"/>
              <a:t>Title of This Module</a:t>
            </a:r>
            <a:br>
              <a:rPr lang="en-US" dirty="0"/>
            </a:br>
            <a:r>
              <a:rPr lang="en-US" dirty="0"/>
              <a:t>in Title Case</a:t>
            </a:r>
          </a:p>
        </p:txBody>
      </p:sp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9C53AF7-47A0-9A16-38E6-8555D80AF6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82978" y="4882978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400" b="1" i="0" spc="0">
                <a:solidFill>
                  <a:schemeClr val="accent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D9C7C97-BF9B-BFEB-9B34-2E224502B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2978" y="5284156"/>
            <a:ext cx="6386425" cy="455809"/>
          </a:xfrm>
          <a:prstGeom prst="rect">
            <a:avLst/>
          </a:prstGeom>
        </p:spPr>
        <p:txBody>
          <a:bodyPr lIns="91440" tIns="45720" anchor="t">
            <a:noAutofit/>
          </a:bodyPr>
          <a:lstStyle>
            <a:lvl1pPr marL="0" indent="0">
              <a:buNone/>
              <a:defRPr sz="16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Author Title in Title Case</a:t>
            </a:r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6AFD0B5B-5E02-0083-31C6-9D79C5DDC4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2130" y="5606508"/>
            <a:ext cx="6387273" cy="550191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buNone/>
              <a:defRPr sz="1467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>
                <a:effectLst/>
              </a:rPr>
              <a:t>@</a:t>
            </a:r>
            <a:r>
              <a:rPr lang="en-US" dirty="0" err="1">
                <a:effectLst/>
              </a:rPr>
              <a:t>socialmedia</a:t>
            </a:r>
            <a:r>
              <a:rPr lang="en-US" dirty="0">
                <a:effectLst/>
              </a:rPr>
              <a:t>   |   </a:t>
            </a:r>
            <a:r>
              <a:rPr lang="en-US" dirty="0" err="1">
                <a:effectLst/>
              </a:rPr>
              <a:t>www.authorsite.com</a:t>
            </a:r>
            <a:endParaRPr lang="en-US" dirty="0"/>
          </a:p>
        </p:txBody>
      </p:sp>
      <p:sp>
        <p:nvSpPr>
          <p:cNvPr id="5" name="Picture Placeholder 22">
            <a:extLst>
              <a:ext uri="{FF2B5EF4-FFF2-40B4-BE49-F238E27FC236}">
                <a16:creationId xmlns:a16="http://schemas.microsoft.com/office/drawing/2014/main" id="{98C36220-9667-C80F-3717-151CFBF71C67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87102" y="4737303"/>
            <a:ext cx="1377696" cy="13776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txBody>
          <a:bodyPr anchor="ctr">
            <a:normAutofit/>
          </a:bodyPr>
          <a:lstStyle>
            <a:lvl1pPr algn="ctr">
              <a:defRPr sz="1467" b="0" i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A8E8F2-8844-93EF-3A96-1051AF7A5B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396" y="4737303"/>
            <a:ext cx="682027" cy="13776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6EFA61-5420-742A-1F68-69D5584E49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52260" y="5432973"/>
            <a:ext cx="1377695" cy="682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1F9E7B-A4E8-951A-7627-8FB5C40E507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30785" y="4737303"/>
            <a:ext cx="682027" cy="13776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FEF500-05B2-C56C-CD73-25E27008D27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09973" y="4737303"/>
            <a:ext cx="682027" cy="137769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DABA490-3EDB-C97E-9E15-C67026039807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AF3260-FD45-17A5-5F21-6E1F706292CB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A897AA-1C36-7894-D99B-C46BA6DBC89E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A4219F-904F-B468-1F2F-0C724CC1A348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E8B7F80-A256-BA20-5E34-278AEE57B9A7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18" name="Picture 17" descr="Logo, icon&#10;&#10;Description automatically generated">
              <a:extLst>
                <a:ext uri="{FF2B5EF4-FFF2-40B4-BE49-F238E27FC236}">
                  <a16:creationId xmlns:a16="http://schemas.microsoft.com/office/drawing/2014/main" id="{0D3C7970-2537-9868-53C7-7CAC5A160B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7557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Title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6CACAF-B909-63EF-E8A0-7EE09C8D00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12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94865" y="614035"/>
            <a:ext cx="10814304" cy="2344695"/>
          </a:xfrm>
          <a:prstGeom prst="rect">
            <a:avLst/>
          </a:prstGeom>
        </p:spPr>
        <p:txBody>
          <a:bodyPr lIns="91440" rIns="91440" anchor="b">
            <a:noAutofit/>
          </a:bodyPr>
          <a:lstStyle>
            <a:lvl1pPr marL="0" indent="0">
              <a:lnSpc>
                <a:spcPct val="95000"/>
              </a:lnSpc>
              <a:buNone/>
              <a:defRPr sz="5334" b="1" i="0" spc="0" baseline="0">
                <a:latin typeface="+mj-lt"/>
              </a:defRPr>
            </a:lvl1pPr>
          </a:lstStyle>
          <a:p>
            <a:pPr lvl="0"/>
            <a:r>
              <a:rPr lang="en-US" dirty="0"/>
              <a:t>Title of This Course in Title </a:t>
            </a:r>
            <a:br>
              <a:rPr lang="en-US" dirty="0"/>
            </a:br>
            <a:r>
              <a:rPr lang="en-US" dirty="0"/>
              <a:t>Case with Three Lines of Text </a:t>
            </a:r>
            <a:br>
              <a:rPr lang="en-US" dirty="0"/>
            </a:br>
            <a:r>
              <a:rPr lang="en-US" dirty="0"/>
              <a:t>at 80 </a:t>
            </a:r>
            <a:r>
              <a:rPr lang="en-US" dirty="0" err="1"/>
              <a:t>pt</a:t>
            </a:r>
            <a:r>
              <a:rPr lang="en-US" dirty="0"/>
              <a:t> Font Size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382978" y="4882978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400" b="1" i="0" spc="0">
                <a:solidFill>
                  <a:schemeClr val="accent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2382978" y="5284156"/>
            <a:ext cx="6386425" cy="455809"/>
          </a:xfrm>
          <a:prstGeom prst="rect">
            <a:avLst/>
          </a:prstGeom>
        </p:spPr>
        <p:txBody>
          <a:bodyPr lIns="91440" tIns="45720" anchor="t">
            <a:noAutofit/>
          </a:bodyPr>
          <a:lstStyle>
            <a:lvl1pPr marL="0" indent="0">
              <a:buNone/>
              <a:defRPr sz="16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Author Title in Title Case</a:t>
            </a:r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2382130" y="5606508"/>
            <a:ext cx="6387273" cy="550191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buNone/>
              <a:defRPr sz="1467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>
                <a:effectLst/>
              </a:rPr>
              <a:t>@</a:t>
            </a:r>
            <a:r>
              <a:rPr lang="en-US" dirty="0" err="1">
                <a:effectLst/>
              </a:rPr>
              <a:t>socialmedia</a:t>
            </a:r>
            <a:r>
              <a:rPr lang="en-US" dirty="0">
                <a:effectLst/>
              </a:rPr>
              <a:t>   |   </a:t>
            </a:r>
            <a:r>
              <a:rPr lang="en-US" dirty="0" err="1">
                <a:effectLst/>
              </a:rPr>
              <a:t>www.authorsite.com</a:t>
            </a:r>
            <a:endParaRPr lang="en-US" dirty="0"/>
          </a:p>
        </p:txBody>
      </p:sp>
      <p:sp>
        <p:nvSpPr>
          <p:cNvPr id="18" name="Picture Placeholder 22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87102" y="4737303"/>
            <a:ext cx="1377696" cy="13776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txBody>
          <a:bodyPr anchor="ctr">
            <a:normAutofit/>
          </a:bodyPr>
          <a:lstStyle>
            <a:lvl1pPr algn="ctr">
              <a:defRPr sz="1467" b="0" i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3866C99-D4C3-BE4A-8BC7-1EDFA524F6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5814" y="3160529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800" b="1" i="0" spc="0">
                <a:solidFill>
                  <a:schemeClr val="tx1"/>
                </a:solidFill>
                <a:latin typeface="+mn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Module Two Title in Title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6B1A3E-D077-74FC-602C-3057FEBBDE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396" y="4737303"/>
            <a:ext cx="682027" cy="13776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1784DD-C1C0-7355-E85E-0782B416E31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52260" y="5432973"/>
            <a:ext cx="1377695" cy="68202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7FE0160-14C1-64F6-0F7F-DE97CF2B1E8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30785" y="4737303"/>
            <a:ext cx="682027" cy="13776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562FF7-2DED-06A4-2989-65DBC09D94F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09973" y="4737303"/>
            <a:ext cx="682027" cy="1377696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2FE2416-42DA-145B-46C2-4E3BB55CDA5E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0B7C3FD-598C-465D-F762-382978C309E3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C16A099-B0B5-83A2-10D5-16B2389C206A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A4BB364-1DBD-9AC0-6EDC-F041BB10827F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915ACEE-09C8-EEEE-9907-BF58100FCD7A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8" name="Picture 7" descr="Logo, icon&#10;&#10;Description automatically generated">
              <a:extLst>
                <a:ext uri="{FF2B5EF4-FFF2-40B4-BE49-F238E27FC236}">
                  <a16:creationId xmlns:a16="http://schemas.microsoft.com/office/drawing/2014/main" id="{E424BB1E-0486-F9E5-A345-1CAD41C5A1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5111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Title - 3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84D353-BD1A-7B84-3509-790665AA82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B8F2EC9-8EA9-A869-161E-4D716A37BF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4865" y="614035"/>
            <a:ext cx="10814304" cy="2344695"/>
          </a:xfrm>
          <a:prstGeom prst="rect">
            <a:avLst/>
          </a:prstGeom>
        </p:spPr>
        <p:txBody>
          <a:bodyPr lIns="91440" rIns="91440" anchor="b">
            <a:noAutofit/>
          </a:bodyPr>
          <a:lstStyle>
            <a:lvl1pPr marL="0" indent="0">
              <a:lnSpc>
                <a:spcPct val="95000"/>
              </a:lnSpc>
              <a:buNone/>
              <a:defRPr sz="5334" b="1" i="0" spc="0" baseline="0">
                <a:latin typeface="+mj-lt"/>
              </a:defRPr>
            </a:lvl1pPr>
          </a:lstStyle>
          <a:p>
            <a:pPr lvl="0"/>
            <a:r>
              <a:rPr lang="en-US" dirty="0"/>
              <a:t>Title of This Module in Title Case with Three Lines of Text </a:t>
            </a:r>
            <a:br>
              <a:rPr lang="en-US" dirty="0"/>
            </a:br>
            <a:r>
              <a:rPr lang="en-US" dirty="0"/>
              <a:t>at 80 </a:t>
            </a:r>
            <a:r>
              <a:rPr lang="en-US" dirty="0" err="1"/>
              <a:t>pt</a:t>
            </a:r>
            <a:r>
              <a:rPr lang="en-US" dirty="0"/>
              <a:t> Font Size</a:t>
            </a:r>
          </a:p>
        </p:txBody>
      </p:sp>
      <p:sp>
        <p:nvSpPr>
          <p:cNvPr id="2" name="Text Placeholder 16">
            <a:extLst>
              <a:ext uri="{FF2B5EF4-FFF2-40B4-BE49-F238E27FC236}">
                <a16:creationId xmlns:a16="http://schemas.microsoft.com/office/drawing/2014/main" id="{59C53AF7-47A0-9A16-38E6-8555D80AF6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82978" y="4882978"/>
            <a:ext cx="6386426" cy="405987"/>
          </a:xfrm>
          <a:prstGeom prst="rect">
            <a:avLst/>
          </a:prstGeom>
        </p:spPr>
        <p:txBody>
          <a:bodyPr lIns="91440" tIns="45720" rIns="91440" anchor="t">
            <a:noAutofit/>
          </a:bodyPr>
          <a:lstStyle>
            <a:lvl1pPr marL="0" indent="0">
              <a:buNone/>
              <a:defRPr sz="2400" b="1" i="0" spc="0">
                <a:solidFill>
                  <a:schemeClr val="accent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" name="Text Placeholder 18">
            <a:extLst>
              <a:ext uri="{FF2B5EF4-FFF2-40B4-BE49-F238E27FC236}">
                <a16:creationId xmlns:a16="http://schemas.microsoft.com/office/drawing/2014/main" id="{3D9C7C97-BF9B-BFEB-9B34-2E224502B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82978" y="5284156"/>
            <a:ext cx="6386425" cy="455809"/>
          </a:xfrm>
          <a:prstGeom prst="rect">
            <a:avLst/>
          </a:prstGeom>
        </p:spPr>
        <p:txBody>
          <a:bodyPr lIns="91440" tIns="45720" anchor="t">
            <a:noAutofit/>
          </a:bodyPr>
          <a:lstStyle>
            <a:lvl1pPr marL="0" indent="0">
              <a:buNone/>
              <a:defRPr sz="1600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Author Title in Title Case</a:t>
            </a:r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6AFD0B5B-5E02-0083-31C6-9D79C5DDC4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82130" y="5606508"/>
            <a:ext cx="6387273" cy="550191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buNone/>
              <a:defRPr sz="1467" b="0" i="0" spc="0" baseline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>
                <a:effectLst/>
              </a:rPr>
              <a:t>@</a:t>
            </a:r>
            <a:r>
              <a:rPr lang="en-US" dirty="0" err="1">
                <a:effectLst/>
              </a:rPr>
              <a:t>socialmedia</a:t>
            </a:r>
            <a:r>
              <a:rPr lang="en-US" dirty="0">
                <a:effectLst/>
              </a:rPr>
              <a:t>   |   </a:t>
            </a:r>
            <a:r>
              <a:rPr lang="en-US" dirty="0" err="1">
                <a:effectLst/>
              </a:rPr>
              <a:t>www.authorsite.com</a:t>
            </a:r>
            <a:endParaRPr lang="en-US" dirty="0"/>
          </a:p>
        </p:txBody>
      </p:sp>
      <p:sp>
        <p:nvSpPr>
          <p:cNvPr id="5" name="Picture Placeholder 22">
            <a:extLst>
              <a:ext uri="{FF2B5EF4-FFF2-40B4-BE49-F238E27FC236}">
                <a16:creationId xmlns:a16="http://schemas.microsoft.com/office/drawing/2014/main" id="{98C36220-9667-C80F-3717-151CFBF71C67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87102" y="4737303"/>
            <a:ext cx="1377696" cy="1377696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noFill/>
          </a:ln>
        </p:spPr>
        <p:txBody>
          <a:bodyPr anchor="ctr">
            <a:normAutofit/>
          </a:bodyPr>
          <a:lstStyle>
            <a:lvl1pPr algn="ctr">
              <a:defRPr sz="1467" b="0" i="0">
                <a:latin typeface="PS TT Commons" charset="0"/>
                <a:ea typeface="PS TT Commons" charset="0"/>
                <a:cs typeface="PS TT Commons" charset="0"/>
              </a:defRPr>
            </a:lvl1pPr>
          </a:lstStyle>
          <a:p>
            <a:r>
              <a:rPr lang="en-US" dirty="0"/>
              <a:t>Click to insert photo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A8E8F2-8844-93EF-3A96-1051AF7A5BB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396" y="4737303"/>
            <a:ext cx="682027" cy="13776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6EFA61-5420-742A-1F68-69D5584E49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52260" y="5432973"/>
            <a:ext cx="1377695" cy="682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1F9E7B-A4E8-951A-7627-8FB5C40E507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30785" y="4737303"/>
            <a:ext cx="682027" cy="13776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FEF500-05B2-C56C-CD73-25E27008D27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09973" y="4737303"/>
            <a:ext cx="682027" cy="137769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F64FF28-1EAB-CF7A-258A-46709C3C451C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4137CED-B353-5C75-7086-A3B5AF93FE5B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06FCE0D-F0C4-F35D-DCB9-88A2CCC80643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2634E65-C9D6-7494-AB1E-6E327521FAB5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6DD5244-205A-94D9-EF9F-82FAC82D0E2D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22" name="Picture 21" descr="Logo, icon&#10;&#10;Description automatically generated">
              <a:extLst>
                <a:ext uri="{FF2B5EF4-FFF2-40B4-BE49-F238E27FC236}">
                  <a16:creationId xmlns:a16="http://schemas.microsoft.com/office/drawing/2014/main" id="{235899B5-1ADD-952D-6E93-6783AEE3727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7044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825C826-F821-45FD-CF72-44F21A3992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75191" y="3025629"/>
            <a:ext cx="10203142" cy="806743"/>
          </a:xfrm>
          <a:prstGeom prst="rect">
            <a:avLst/>
          </a:prstGeom>
        </p:spPr>
        <p:txBody>
          <a:bodyPr anchor="ctr"/>
          <a:lstStyle>
            <a:lvl1pPr algn="l">
              <a:defRPr sz="4000" b="1" i="0">
                <a:latin typeface="+mj-lt"/>
              </a:defRPr>
            </a:lvl1pPr>
          </a:lstStyle>
          <a:p>
            <a:r>
              <a:rPr lang="en-US" dirty="0"/>
              <a:t> Add Section Header in Title Case</a:t>
            </a:r>
          </a:p>
        </p:txBody>
      </p:sp>
      <p:cxnSp>
        <p:nvCxnSpPr>
          <p:cNvPr id="4" name="Straight Connector 3"/>
          <p:cNvCxnSpPr>
            <a:cxnSpLocks/>
          </p:cNvCxnSpPr>
          <p:nvPr/>
        </p:nvCxnSpPr>
        <p:spPr>
          <a:xfrm>
            <a:off x="813661" y="3025629"/>
            <a:ext cx="0" cy="806743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64229122-5CB1-FFF8-E235-D158FAC7B30F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620A43C-352A-7FD7-5F69-EF4D10891440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5DB6E72-1EFC-B30F-38C7-5344C11608D2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068515-DEAC-BCD8-BF2A-85606B5F4BDF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9B52BD-1D48-B439-73D3-886EF725ACE9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12" name="Picture 11" descr="Logo, icon&#10;&#10;Description automatically generated">
              <a:extLst>
                <a:ext uri="{FF2B5EF4-FFF2-40B4-BE49-F238E27FC236}">
                  <a16:creationId xmlns:a16="http://schemas.microsoft.com/office/drawing/2014/main" id="{0F8C2E66-E5EF-1678-9F4E-8690E9AFF53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1702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 N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8F5871-3C53-F302-517C-5CE683309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rcRect/>
          <a:stretch/>
        </p:blipFill>
        <p:spPr>
          <a:xfrm>
            <a:off x="1" y="0"/>
            <a:ext cx="12191999" cy="6864626"/>
          </a:xfrm>
          <a:prstGeom prst="rect">
            <a:avLst/>
          </a:prstGeom>
        </p:spPr>
      </p:pic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711698" y="1710267"/>
            <a:ext cx="10036527" cy="1879599"/>
          </a:xfrm>
          <a:prstGeom prst="rect">
            <a:avLst/>
          </a:prstGeom>
        </p:spPr>
        <p:txBody>
          <a:bodyPr lIns="91440" anchor="b">
            <a:no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None/>
              <a:defRPr sz="4000" b="1" i="0" spc="0" baseline="0">
                <a:latin typeface="+mj-lt"/>
              </a:defRPr>
            </a:lvl1pPr>
          </a:lstStyle>
          <a:p>
            <a:pPr lvl="0"/>
            <a:r>
              <a:rPr lang="en-US" dirty="0"/>
              <a:t>Title of Upcoming Module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F81E709-2019-3B46-8E50-C88F0522BBA3}"/>
              </a:ext>
            </a:extLst>
          </p:cNvPr>
          <p:cNvCxnSpPr>
            <a:cxnSpLocks/>
          </p:cNvCxnSpPr>
          <p:nvPr userDrawn="1"/>
        </p:nvCxnSpPr>
        <p:spPr>
          <a:xfrm>
            <a:off x="694516" y="3815439"/>
            <a:ext cx="10802969" cy="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E52C622-EDB5-DE4A-12BC-366354358728}"/>
              </a:ext>
            </a:extLst>
          </p:cNvPr>
          <p:cNvSpPr txBox="1"/>
          <p:nvPr userDrawn="1"/>
        </p:nvSpPr>
        <p:spPr>
          <a:xfrm>
            <a:off x="711698" y="1202266"/>
            <a:ext cx="73689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130F25"/>
                </a:solidFill>
              </a:rPr>
              <a:t>Up Next: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D55752-E919-97A3-50BB-122EE23EE1D3}"/>
              </a:ext>
            </a:extLst>
          </p:cNvPr>
          <p:cNvGrpSpPr/>
          <p:nvPr userDrawn="1"/>
        </p:nvGrpSpPr>
        <p:grpSpPr>
          <a:xfrm>
            <a:off x="1" y="-1133195"/>
            <a:ext cx="4099459" cy="874375"/>
            <a:chOff x="0" y="-1699793"/>
            <a:chExt cx="6149189" cy="13115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FF0DE90-2EC8-EB05-7F11-56C922AA0C41}"/>
                </a:ext>
              </a:extLst>
            </p:cNvPr>
            <p:cNvSpPr/>
            <p:nvPr userDrawn="1"/>
          </p:nvSpPr>
          <p:spPr>
            <a:xfrm>
              <a:off x="3803903" y="-1699793"/>
              <a:ext cx="2345286" cy="13037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D139C56-C5D9-47FE-0398-DFE7842F04D2}"/>
                </a:ext>
              </a:extLst>
            </p:cNvPr>
            <p:cNvSpPr/>
            <p:nvPr userDrawn="1"/>
          </p:nvSpPr>
          <p:spPr>
            <a:xfrm>
              <a:off x="0" y="-1699793"/>
              <a:ext cx="3792754" cy="13075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1F4ACA-369E-7B1F-C3C3-2CF132669D2B}"/>
                </a:ext>
              </a:extLst>
            </p:cNvPr>
            <p:cNvSpPr txBox="1"/>
            <p:nvPr userDrawn="1"/>
          </p:nvSpPr>
          <p:spPr>
            <a:xfrm>
              <a:off x="210315" y="-1353329"/>
              <a:ext cx="3207442" cy="640080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PS TT Commons" charset="0"/>
                  <a:cs typeface="PS TT Commons" charset="0"/>
                </a:rPr>
                <a:t>Font check</a:t>
              </a:r>
            </a:p>
            <a:p>
              <a:pPr marL="0" marR="0" indent="0" algn="r" defTabSz="293016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PS TT Commons" charset="0"/>
                  <a:ea typeface="PS TT Commons" charset="0"/>
                  <a:cs typeface="PS TT Commons" charset="0"/>
                </a:rPr>
                <a:t>Do the g’s match?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9C50660-86B7-4804-510B-68DC5E4D66D0}"/>
                </a:ext>
              </a:extLst>
            </p:cNvPr>
            <p:cNvSpPr txBox="1"/>
            <p:nvPr userDrawn="1"/>
          </p:nvSpPr>
          <p:spPr>
            <a:xfrm>
              <a:off x="5167983" y="-1673195"/>
              <a:ext cx="981206" cy="1014564"/>
            </a:xfrm>
            <a:prstGeom prst="rect">
              <a:avLst/>
            </a:prstGeom>
          </p:spPr>
          <p:txBody>
            <a:bodyPr vert="horz" wrap="none" lIns="0" tIns="32970" rIns="65939" bIns="32970" rtlCol="0" anchor="ctr" anchorCtr="0">
              <a:noAutofit/>
            </a:bodyPr>
            <a:lstStyle/>
            <a:p>
              <a:pPr lvl="0"/>
              <a:r>
                <a:rPr lang="en-US" sz="4534" dirty="0">
                  <a:solidFill>
                    <a:srgbClr val="130F25"/>
                  </a:solidFill>
                  <a:latin typeface="+mj-lt"/>
                </a:rPr>
                <a:t>g</a:t>
              </a:r>
            </a:p>
          </p:txBody>
        </p:sp>
        <p:pic>
          <p:nvPicPr>
            <p:cNvPr id="17" name="Picture 16" descr="Logo, icon&#10;&#10;Description automatically generated">
              <a:extLst>
                <a:ext uri="{FF2B5EF4-FFF2-40B4-BE49-F238E27FC236}">
                  <a16:creationId xmlns:a16="http://schemas.microsoft.com/office/drawing/2014/main" id="{DB5A4FD4-321F-6AFA-7D4F-4D3B551A680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4003069" y="-1673653"/>
              <a:ext cx="1164914" cy="12854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09366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B8F0C09F-C2A7-7F2B-2697-4E4AA639FF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181600" y="542544"/>
            <a:ext cx="6461760" cy="5779008"/>
          </a:xfrm>
        </p:spPr>
        <p:txBody>
          <a:bodyPr anchor="ctr"/>
          <a:lstStyle>
            <a:lvl1pPr>
              <a:spcBef>
                <a:spcPts val="1800"/>
              </a:spcBef>
              <a:defRPr sz="2400">
                <a:solidFill>
                  <a:schemeClr val="accent1"/>
                </a:solidFill>
                <a:latin typeface="+mn-lt"/>
              </a:defRPr>
            </a:lvl1pPr>
            <a:lvl2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</a:lstStyle>
          <a:p>
            <a:pPr lvl="0"/>
            <a:r>
              <a:rPr lang="en-US" dirty="0"/>
              <a:t>Click to add text</a:t>
            </a:r>
          </a:p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5BF1AE-2A60-E6A9-2261-9B8120D95B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0D727C1A-C0DD-3123-84E3-3C9906D34C2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3" y="1524000"/>
            <a:ext cx="3147933" cy="97211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marR="0" indent="0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3000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  <a:lvl2pPr marL="297088" indent="0" algn="ctr">
              <a:buNone/>
              <a:defRPr sz="3600">
                <a:latin typeface="+mj-lt"/>
              </a:defRPr>
            </a:lvl2pPr>
            <a:lvl3pPr marL="596206" indent="0" algn="ctr">
              <a:buNone/>
              <a:defRPr sz="3600">
                <a:latin typeface="+mj-lt"/>
              </a:defRPr>
            </a:lvl3pPr>
            <a:lvl4pPr marL="882694" indent="0" algn="ctr">
              <a:buNone/>
              <a:defRPr sz="3600">
                <a:latin typeface="+mj-lt"/>
              </a:defRPr>
            </a:lvl4pPr>
            <a:lvl5pPr marL="1097017" indent="0" algn="ctr">
              <a:buNone/>
              <a:defRPr sz="3600">
                <a:latin typeface="+mj-lt"/>
              </a:defRPr>
            </a:lvl5pPr>
          </a:lstStyle>
          <a:p>
            <a:pPr marL="0" marR="0" lvl="0" indent="0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Overview/</a:t>
            </a:r>
            <a:br>
              <a:rPr lang="en-US" dirty="0"/>
            </a:br>
            <a:r>
              <a:rPr lang="en-US" dirty="0"/>
              <a:t>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8D509A-F5B6-A248-2248-3B80996F8EF0}"/>
              </a:ext>
            </a:extLst>
          </p:cNvPr>
          <p:cNvSpPr/>
          <p:nvPr userDrawn="1"/>
        </p:nvSpPr>
        <p:spPr>
          <a:xfrm>
            <a:off x="4631345" y="-851469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93223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30F25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30F25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30F25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30F25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30F25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30F25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30F25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30F25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30F25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Background pattern&#10;&#10;Description automatically generated">
            <a:extLst>
              <a:ext uri="{FF2B5EF4-FFF2-40B4-BE49-F238E27FC236}">
                <a16:creationId xmlns:a16="http://schemas.microsoft.com/office/drawing/2014/main" id="{3C41E128-DD3A-2BB4-83C2-840E62A70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BFDA1F-3277-105A-3945-8BC2E627B6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374AC49A-B78E-9077-8FB8-8FB0A9F99BD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-1" y="0"/>
            <a:ext cx="0" cy="0"/>
          </a:xfrm>
          <a:prstGeom prst="rect">
            <a:avLst/>
          </a:prstGeom>
        </p:spPr>
      </p:pic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181600" y="542544"/>
            <a:ext cx="6461760" cy="5779008"/>
          </a:xfrm>
        </p:spPr>
        <p:txBody>
          <a:bodyPr anchor="ctr"/>
          <a:lstStyle>
            <a:lvl1pPr>
              <a:defRPr sz="2400">
                <a:solidFill>
                  <a:schemeClr val="accent1"/>
                </a:solidFill>
              </a:defRPr>
            </a:lvl1pPr>
            <a:lvl2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</a:lstStyle>
          <a:p>
            <a:pPr lvl="0"/>
            <a:r>
              <a:rPr lang="en-US"/>
              <a:t>Click to add text</a:t>
            </a:r>
          </a:p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8205216" y="4389120"/>
            <a:ext cx="609600" cy="6096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marL="0" marR="0" indent="0" algn="l" defTabSz="293016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  <p:pic>
        <p:nvPicPr>
          <p:cNvPr id="27" name="Picture 26" descr="Graphical user interface, application, icon&#10;&#10;Description automatically generated">
            <a:extLst>
              <a:ext uri="{FF2B5EF4-FFF2-40B4-BE49-F238E27FC236}">
                <a16:creationId xmlns:a16="http://schemas.microsoft.com/office/drawing/2014/main" id="{DD4F026E-793A-71E0-8E67-BD61256CB79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4660900" cy="6858000"/>
          </a:xfrm>
          <a:prstGeom prst="rect">
            <a:avLst/>
          </a:prstGeom>
        </p:spPr>
      </p:pic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5E4A34A8-C3E4-D14C-901F-4EE9B8507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3783" y="1524000"/>
            <a:ext cx="3147933" cy="97211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 algn="ctr">
              <a:buNone/>
              <a:defRPr sz="3000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  <a:lvl2pPr marL="297088" indent="0" algn="ctr">
              <a:buNone/>
              <a:defRPr sz="3600">
                <a:latin typeface="+mj-lt"/>
              </a:defRPr>
            </a:lvl2pPr>
            <a:lvl3pPr marL="596206" indent="0" algn="ctr">
              <a:buNone/>
              <a:defRPr sz="3600">
                <a:latin typeface="+mj-lt"/>
              </a:defRPr>
            </a:lvl3pPr>
            <a:lvl4pPr marL="882694" indent="0" algn="ctr">
              <a:buNone/>
              <a:defRPr sz="3600">
                <a:latin typeface="+mj-lt"/>
              </a:defRPr>
            </a:lvl4pPr>
            <a:lvl5pPr marL="1097017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/>
              <a:t>Demo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C639D8-8527-D3D3-48F7-A8B1811CD618}"/>
              </a:ext>
            </a:extLst>
          </p:cNvPr>
          <p:cNvSpPr/>
          <p:nvPr userDrawn="1"/>
        </p:nvSpPr>
        <p:spPr>
          <a:xfrm>
            <a:off x="4631345" y="-851469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3753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5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225A4-ABE8-C524-2C76-D0E55E2EB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B4D9D-0206-BDE3-0530-A44483FD6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5D93-B10F-6498-30AE-5F7605F39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0049C-A923-2782-DD9F-526A32297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0A5D9-1FF1-84B9-6C4F-EFEB55702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214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B8BA545-A929-BC4F-9093-FEA0CD8FE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954054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167" y="2241005"/>
            <a:ext cx="4886609" cy="123032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3200" b="1" i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863167" y="3733339"/>
            <a:ext cx="4886609" cy="17335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2133" b="0" i="0" baseline="0">
                <a:solidFill>
                  <a:schemeClr val="bg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EB0284-E245-B86C-B7FF-B4201BEBC5B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6101" y="560917"/>
            <a:ext cx="4783667" cy="5736167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icon only</a:t>
            </a:r>
          </a:p>
        </p:txBody>
      </p:sp>
    </p:spTree>
    <p:extLst>
      <p:ext uri="{BB962C8B-B14F-4D97-AF65-F5344CB8AC3E}">
        <p14:creationId xmlns:p14="http://schemas.microsoft.com/office/powerpoint/2010/main" val="12059864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 1 - blu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63167" y="2241005"/>
            <a:ext cx="4886609" cy="123032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3200" b="1" i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863167" y="3733339"/>
            <a:ext cx="4886609" cy="17335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2133" b="0" i="0" baseline="0">
                <a:solidFill>
                  <a:schemeClr val="bg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1EB0284-E245-B86C-B7FF-B4201BEBC5B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46101" y="560917"/>
            <a:ext cx="4783667" cy="5736167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icon only</a:t>
            </a:r>
          </a:p>
        </p:txBody>
      </p:sp>
    </p:spTree>
    <p:extLst>
      <p:ext uri="{BB962C8B-B14F-4D97-AF65-F5344CB8AC3E}">
        <p14:creationId xmlns:p14="http://schemas.microsoft.com/office/powerpoint/2010/main" val="41628772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108894" y="3994999"/>
            <a:ext cx="9974217" cy="7429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200" b="1" i="0">
                <a:solidFill>
                  <a:schemeClr val="bg1"/>
                </a:solidFill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015080" y="4830236"/>
            <a:ext cx="6161845" cy="113877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None/>
              <a:defRPr sz="2133" b="1" i="0" baseline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ECD042-E653-E6E0-6AD3-735AFF2ECD3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00365" y="462492"/>
            <a:ext cx="7791271" cy="3277658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icon only</a:t>
            </a:r>
          </a:p>
        </p:txBody>
      </p:sp>
    </p:spTree>
    <p:extLst>
      <p:ext uri="{BB962C8B-B14F-4D97-AF65-F5344CB8AC3E}">
        <p14:creationId xmlns:p14="http://schemas.microsoft.com/office/powerpoint/2010/main" val="5906411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 2 - blu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108894" y="3994999"/>
            <a:ext cx="9974217" cy="7429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200" b="1" i="0">
                <a:solidFill>
                  <a:schemeClr val="bg1"/>
                </a:solidFill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/>
              <a:t>Topic or Title Introduction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015080" y="4830236"/>
            <a:ext cx="6161845" cy="113877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None/>
              <a:defRPr sz="2133" b="1" i="0" baseline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/>
              <a:t>Add a short bit of description text in this area. This should be a quick intro slide to an idea without a lot of text. Stick to a few sentences.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0ECD042-E653-E6E0-6AD3-735AFF2ECD3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00365" y="462492"/>
            <a:ext cx="7791271" cy="3277658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icon only</a:t>
            </a:r>
          </a:p>
        </p:txBody>
      </p:sp>
    </p:spTree>
    <p:extLst>
      <p:ext uri="{BB962C8B-B14F-4D97-AF65-F5344CB8AC3E}">
        <p14:creationId xmlns:p14="http://schemas.microsoft.com/office/powerpoint/2010/main" val="9099229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ix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&#10;&#10;Description automatically generated">
            <a:extLst>
              <a:ext uri="{FF2B5EF4-FFF2-40B4-BE49-F238E27FC236}">
                <a16:creationId xmlns:a16="http://schemas.microsoft.com/office/drawing/2014/main" id="{1447E23A-90D8-766B-1EEB-1E4A10F390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933126" y="1564247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933126" y="3111195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933126" y="4658143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6" hasCustomPrompt="1"/>
          </p:nvPr>
        </p:nvSpPr>
        <p:spPr>
          <a:xfrm>
            <a:off x="612329" y="1690614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8" name="Content Placeholder 16"/>
          <p:cNvSpPr>
            <a:spLocks noGrp="1"/>
          </p:cNvSpPr>
          <p:nvPr>
            <p:ph sz="quarter" idx="17" hasCustomPrompt="1"/>
          </p:nvPr>
        </p:nvSpPr>
        <p:spPr>
          <a:xfrm>
            <a:off x="612329" y="3235112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 baseline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3" name="Content Placeholder 16"/>
          <p:cNvSpPr>
            <a:spLocks noGrp="1"/>
          </p:cNvSpPr>
          <p:nvPr>
            <p:ph sz="quarter" idx="18" hasCustomPrompt="1"/>
          </p:nvPr>
        </p:nvSpPr>
        <p:spPr>
          <a:xfrm>
            <a:off x="612329" y="4782060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195EDB4-1735-7C4A-8EBC-283B235822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2ACAC6B4-0AF7-1743-8BEF-78C413DA31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27349" y="1564247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E762F849-2D0C-0A44-8A0B-9F6C66B70E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27349" y="3111195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7FBF4C4C-EBD6-2A44-A8FC-11BF9D9A215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27349" y="4658143"/>
            <a:ext cx="3852323" cy="1341120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Content Placeholder 16">
            <a:extLst>
              <a:ext uri="{FF2B5EF4-FFF2-40B4-BE49-F238E27FC236}">
                <a16:creationId xmlns:a16="http://schemas.microsoft.com/office/drawing/2014/main" id="{DCC63BBE-CF7D-AF4E-90FD-F94500096A9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406551" y="1690614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19DF7912-073D-E34A-BD0B-F190FE2D4B6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406551" y="3235112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 baseline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9" name="Content Placeholder 16">
            <a:extLst>
              <a:ext uri="{FF2B5EF4-FFF2-40B4-BE49-F238E27FC236}">
                <a16:creationId xmlns:a16="http://schemas.microsoft.com/office/drawing/2014/main" id="{4D9B2E44-C1FE-844E-8094-500E3ADAFD3C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406551" y="4782060"/>
            <a:ext cx="1093289" cy="109328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333" b="0" i="0">
                <a:latin typeface="+mn-lt"/>
                <a:ea typeface="PS TT Commons Book" charset="0"/>
                <a:cs typeface="PS TT Commons Book" charset="0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</p:spTree>
    <p:extLst>
      <p:ext uri="{BB962C8B-B14F-4D97-AF65-F5344CB8AC3E}">
        <p14:creationId xmlns:p14="http://schemas.microsoft.com/office/powerpoint/2010/main" val="31197998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 Text and Three Item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D804981-3A95-054A-76CA-A2F6445625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611460" y="4850283"/>
            <a:ext cx="3336426" cy="34002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2267" b="0" i="0">
                <a:solidFill>
                  <a:schemeClr val="accent1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3" name="Content Placeholder 16"/>
          <p:cNvSpPr>
            <a:spLocks noGrp="1"/>
          </p:cNvSpPr>
          <p:nvPr>
            <p:ph sz="quarter" idx="25" hasCustomPrompt="1"/>
          </p:nvPr>
        </p:nvSpPr>
        <p:spPr>
          <a:xfrm>
            <a:off x="611460" y="2879637"/>
            <a:ext cx="3336426" cy="170403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>
                <a:latin typeface="+mn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11460" y="5294359"/>
            <a:ext cx="3336426" cy="1057095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2267" b="0" i="0">
                <a:solidFill>
                  <a:srgbClr val="130F25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Add description text on these lines. Keep it short and simple. 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3" hasCustomPrompt="1"/>
          </p:nvPr>
        </p:nvSpPr>
        <p:spPr>
          <a:xfrm>
            <a:off x="611460" y="1381307"/>
            <a:ext cx="10969080" cy="123172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267" b="0" i="0"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 dirty="0"/>
              <a:t>Add a short bit of description text in this area. Try keeping the text on a slide to a minimum. But sometimes we know descriptions are necessary.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F210D17-76A8-1F47-9372-51D2DC5CD9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E85E0BE2-A324-C942-9901-FFAB7CA35EB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44114" y="4850283"/>
            <a:ext cx="3336426" cy="34002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2267" b="0" i="0">
                <a:solidFill>
                  <a:schemeClr val="accent1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24" name="Content Placeholder 16">
            <a:extLst>
              <a:ext uri="{FF2B5EF4-FFF2-40B4-BE49-F238E27FC236}">
                <a16:creationId xmlns:a16="http://schemas.microsoft.com/office/drawing/2014/main" id="{AA69135D-CB97-9242-84CF-381B58F0FD32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244114" y="2879637"/>
            <a:ext cx="3336426" cy="170403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>
                <a:latin typeface="+mn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DA0B0CD-91DA-C147-88DA-E97CE186215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244114" y="5294359"/>
            <a:ext cx="3336426" cy="1057095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2267" b="0" i="0">
                <a:solidFill>
                  <a:srgbClr val="130F25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description text on these lines. Keep it short and simple. 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E3AD2DDD-4A7F-6844-90B9-85BDA20BC7B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27787" y="4850283"/>
            <a:ext cx="3336426" cy="340028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ctr">
              <a:defRPr sz="2267" b="0" i="0">
                <a:solidFill>
                  <a:schemeClr val="accent1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F9AC9AF5-50A0-3348-AC18-16ED73887AF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427787" y="2879637"/>
            <a:ext cx="3336426" cy="1704039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2000">
                <a:latin typeface="+mn-lt"/>
              </a:defRPr>
            </a:lvl1pPr>
          </a:lstStyle>
          <a:p>
            <a:pPr lvl="0"/>
            <a:r>
              <a:rPr lang="en-US"/>
              <a:t>Click image icon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D0227883-A12B-B04D-9019-FFF053BA5A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27787" y="5294359"/>
            <a:ext cx="3336426" cy="1057095"/>
          </a:xfrm>
          <a:prstGeom prst="rect">
            <a:avLst/>
          </a:prstGeom>
        </p:spPr>
        <p:txBody>
          <a:bodyPr lIns="0" anchor="t">
            <a:noAutofit/>
          </a:bodyPr>
          <a:lstStyle>
            <a:lvl1pPr algn="ctr">
              <a:defRPr sz="2267" b="0" i="0">
                <a:solidFill>
                  <a:srgbClr val="130F25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description text on these lines. Keep it short and simple. </a:t>
            </a:r>
          </a:p>
        </p:txBody>
      </p:sp>
    </p:spTree>
    <p:extLst>
      <p:ext uri="{BB962C8B-B14F-4D97-AF65-F5344CB8AC3E}">
        <p14:creationId xmlns:p14="http://schemas.microsoft.com/office/powerpoint/2010/main" val="22890237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E27DC49-8B9D-AB23-F2C8-ADDF47356E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60" y="1706881"/>
            <a:ext cx="5218817" cy="2542903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1462" y="4506821"/>
            <a:ext cx="5218814" cy="1600793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21D82E-D62D-D940-B049-6BB5AF198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B07AFD4D-1B8A-0E4B-A9DA-6400061673B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61722" y="1706881"/>
            <a:ext cx="5218817" cy="2542903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paste in</a:t>
            </a:r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224BCC7-1A64-754E-8082-B5037BCAB73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1724" y="4506821"/>
            <a:ext cx="5218814" cy="1600793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3119817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14EC4045-F317-99E6-58A7-4D75FD4FF3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 noChangeAspect="1"/>
          </p:cNvSpPr>
          <p:nvPr>
            <p:ph sz="quarter" idx="12" hasCustomPrompt="1"/>
          </p:nvPr>
        </p:nvSpPr>
        <p:spPr>
          <a:xfrm>
            <a:off x="1823151" y="1725298"/>
            <a:ext cx="3291840" cy="329184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09676" y="5278152"/>
            <a:ext cx="4118791" cy="904934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 noChangeAspect="1"/>
          </p:cNvSpPr>
          <p:nvPr>
            <p:ph sz="quarter" idx="15" hasCustomPrompt="1"/>
          </p:nvPr>
        </p:nvSpPr>
        <p:spPr>
          <a:xfrm>
            <a:off x="7074115" y="1725298"/>
            <a:ext cx="3294734" cy="3294734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662087" y="5278152"/>
            <a:ext cx="4118791" cy="904934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BB217FB-E799-CE43-8888-496DEF05D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2227136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644DF2E6-08B7-8A03-316D-253D55AE5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59" y="2020388"/>
            <a:ext cx="3318693" cy="24384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1460" y="4692603"/>
            <a:ext cx="3318692" cy="165518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8261847" y="2020388"/>
            <a:ext cx="3318691" cy="24384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61848" y="4692603"/>
            <a:ext cx="3318692" cy="165518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7" hasCustomPrompt="1"/>
          </p:nvPr>
        </p:nvSpPr>
        <p:spPr>
          <a:xfrm>
            <a:off x="4436655" y="2020388"/>
            <a:ext cx="3318692" cy="2438400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36655" y="4692603"/>
            <a:ext cx="3318692" cy="165518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41CA7D7-C3E9-E44A-B659-2E6ECC983D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Icon or Image Chunking: Three Items</a:t>
            </a:r>
          </a:p>
        </p:txBody>
      </p:sp>
    </p:spTree>
    <p:extLst>
      <p:ext uri="{BB962C8B-B14F-4D97-AF65-F5344CB8AC3E}">
        <p14:creationId xmlns:p14="http://schemas.microsoft.com/office/powerpoint/2010/main" val="3972008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05C05-0210-02B4-A4A1-1A54EA682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FF428D-8962-BF89-F293-2C789FD6D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6A032-2FBB-BB0F-765D-3545E128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D7771-F01C-473A-E263-093208ADF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92B69-20F1-F528-9779-6F1219AA8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270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8A96250-8491-8F5A-1303-5EE8D2F7E7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07766" y="1889759"/>
            <a:ext cx="2926080" cy="292608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1460" y="5065827"/>
            <a:ext cx="3318692" cy="1220673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8453582" y="1889759"/>
            <a:ext cx="2935224" cy="2935224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61848" y="5065827"/>
            <a:ext cx="3318692" cy="1220673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 noChangeAspect="1"/>
          </p:cNvSpPr>
          <p:nvPr>
            <p:ph sz="quarter" idx="17" hasCustomPrompt="1"/>
          </p:nvPr>
        </p:nvSpPr>
        <p:spPr>
          <a:xfrm>
            <a:off x="4628388" y="1889759"/>
            <a:ext cx="2935224" cy="2935224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8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36655" y="5065827"/>
            <a:ext cx="3318692" cy="1220673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DB0334C-3AA3-CE48-B764-769163E109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Icon or Image Chunking: Three Items</a:t>
            </a:r>
          </a:p>
        </p:txBody>
      </p:sp>
    </p:spTree>
    <p:extLst>
      <p:ext uri="{BB962C8B-B14F-4D97-AF65-F5344CB8AC3E}">
        <p14:creationId xmlns:p14="http://schemas.microsoft.com/office/powerpoint/2010/main" val="36689890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8FDD4AA-B127-CE38-791C-9705882EBA1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60" y="1916609"/>
            <a:ext cx="2575560" cy="257860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1460" y="4794392"/>
            <a:ext cx="2575560" cy="143495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9004980" y="1916609"/>
            <a:ext cx="2575560" cy="257860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7" hasCustomPrompt="1"/>
          </p:nvPr>
        </p:nvSpPr>
        <p:spPr>
          <a:xfrm>
            <a:off x="3409300" y="1916609"/>
            <a:ext cx="2575560" cy="257860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9" hasCustomPrompt="1"/>
          </p:nvPr>
        </p:nvSpPr>
        <p:spPr>
          <a:xfrm>
            <a:off x="6207140" y="1916609"/>
            <a:ext cx="2575560" cy="2578608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7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</a:t>
            </a:r>
            <a:br>
              <a:rPr lang="en-US"/>
            </a:br>
            <a:r>
              <a:rPr lang="en-US"/>
              <a:t>image icon or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9004980" y="4794392"/>
            <a:ext cx="2575560" cy="143495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409300" y="4794392"/>
            <a:ext cx="2575560" cy="143495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207140" y="4794392"/>
            <a:ext cx="2575560" cy="1434958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571A2A4-951C-A345-BCE5-B2F4DA3E45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6314982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F193F918-359A-7110-661A-4066E7AAC9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95D643B-7BD9-5247-835B-E7E01E6475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D2954514-31A5-4944-8A2D-6A348209F1E5}"/>
              </a:ext>
            </a:extLst>
          </p:cNvPr>
          <p:cNvSpPr>
            <a:spLocks noGrp="1" noChangeAspect="1"/>
          </p:cNvSpPr>
          <p:nvPr>
            <p:ph sz="quarter" idx="12" hasCustomPrompt="1"/>
          </p:nvPr>
        </p:nvSpPr>
        <p:spPr>
          <a:xfrm>
            <a:off x="673748" y="2110629"/>
            <a:ext cx="2255520" cy="225552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600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D00C5DF-6083-FB4F-A7F5-12EF0C9D7A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1460" y="4618973"/>
            <a:ext cx="2380096" cy="1455255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Content Placeholder 11">
            <a:extLst>
              <a:ext uri="{FF2B5EF4-FFF2-40B4-BE49-F238E27FC236}">
                <a16:creationId xmlns:a16="http://schemas.microsoft.com/office/drawing/2014/main" id="{EFEB03BF-6C89-874D-BC1B-01C4969A1F56}"/>
              </a:ext>
            </a:extLst>
          </p:cNvPr>
          <p:cNvSpPr>
            <a:spLocks noGrp="1" noChangeAspect="1"/>
          </p:cNvSpPr>
          <p:nvPr>
            <p:ph sz="quarter" idx="15" hasCustomPrompt="1"/>
          </p:nvPr>
        </p:nvSpPr>
        <p:spPr>
          <a:xfrm>
            <a:off x="9262732" y="2101537"/>
            <a:ext cx="2255520" cy="225552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600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22" name="Content Placeholder 11">
            <a:extLst>
              <a:ext uri="{FF2B5EF4-FFF2-40B4-BE49-F238E27FC236}">
                <a16:creationId xmlns:a16="http://schemas.microsoft.com/office/drawing/2014/main" id="{003A1884-9A22-3F47-BF57-03C8D15085BB}"/>
              </a:ext>
            </a:extLst>
          </p:cNvPr>
          <p:cNvSpPr>
            <a:spLocks noGrp="1" noChangeAspect="1"/>
          </p:cNvSpPr>
          <p:nvPr>
            <p:ph sz="quarter" idx="17" hasCustomPrompt="1"/>
          </p:nvPr>
        </p:nvSpPr>
        <p:spPr>
          <a:xfrm>
            <a:off x="3536743" y="2110629"/>
            <a:ext cx="2255520" cy="225552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600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23" name="Content Placeholder 11">
            <a:extLst>
              <a:ext uri="{FF2B5EF4-FFF2-40B4-BE49-F238E27FC236}">
                <a16:creationId xmlns:a16="http://schemas.microsoft.com/office/drawing/2014/main" id="{B702B8D6-C825-DF46-81EF-84C4597FB583}"/>
              </a:ext>
            </a:extLst>
          </p:cNvPr>
          <p:cNvSpPr>
            <a:spLocks noGrp="1" noChangeAspect="1"/>
          </p:cNvSpPr>
          <p:nvPr>
            <p:ph sz="quarter" idx="19" hasCustomPrompt="1"/>
          </p:nvPr>
        </p:nvSpPr>
        <p:spPr>
          <a:xfrm>
            <a:off x="6399737" y="2101537"/>
            <a:ext cx="2255520" cy="2255520"/>
          </a:xfrm>
          <a:prstGeom prst="ellipse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600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To add image or icon, click the image icon or </a:t>
            </a:r>
            <a:br>
              <a:rPr lang="en-US"/>
            </a:br>
            <a:r>
              <a:rPr lang="en-US"/>
              <a:t>paste in</a:t>
            </a:r>
            <a:endParaRPr lang="en-US" dirty="0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6A834E4-255F-DA4A-BE4C-6DC9370304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74455" y="4618973"/>
            <a:ext cx="2380096" cy="1455255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0AE3492-14D1-5E44-A7AF-96C1BF6BD96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37449" y="4618973"/>
            <a:ext cx="2380096" cy="1455255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E8421D01-B0E7-F84D-ACD2-249875C5035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00444" y="4618973"/>
            <a:ext cx="2380096" cy="1455255"/>
          </a:xfrm>
          <a:prstGeom prst="rect">
            <a:avLst/>
          </a:prstGeom>
        </p:spPr>
        <p:txBody>
          <a:bodyPr lIns="182880" tIns="0" rIns="18288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18362277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nly Image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398BB9F-829B-ABDF-C847-74006860B2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3491" y="1612410"/>
            <a:ext cx="3101863" cy="1538109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13492" y="3220193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5" hasCustomPrompt="1"/>
          </p:nvPr>
        </p:nvSpPr>
        <p:spPr>
          <a:xfrm>
            <a:off x="611461" y="3953694"/>
            <a:ext cx="3104197" cy="153619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611460" y="5561477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60F537-A62E-EE43-956F-B9BED3634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23" name="Content Placeholder 11">
            <a:extLst>
              <a:ext uri="{FF2B5EF4-FFF2-40B4-BE49-F238E27FC236}">
                <a16:creationId xmlns:a16="http://schemas.microsoft.com/office/drawing/2014/main" id="{913CAC1D-F6E5-0F48-B5D7-8740979BF3D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474312" y="1612410"/>
            <a:ext cx="3101863" cy="1538109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ABA7592-1B5E-BE43-97F1-DFD6B3E60A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74312" y="3220193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Content Placeholder 11">
            <a:extLst>
              <a:ext uri="{FF2B5EF4-FFF2-40B4-BE49-F238E27FC236}">
                <a16:creationId xmlns:a16="http://schemas.microsoft.com/office/drawing/2014/main" id="{4443973F-0A92-E84A-8696-0B9458AFC81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472282" y="3953694"/>
            <a:ext cx="3104197" cy="153619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E3302942-87E3-B148-A863-C2D13347F56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72281" y="5561477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Content Placeholder 11">
            <a:extLst>
              <a:ext uri="{FF2B5EF4-FFF2-40B4-BE49-F238E27FC236}">
                <a16:creationId xmlns:a16="http://schemas.microsoft.com/office/drawing/2014/main" id="{38CAC899-60DC-3E4A-A231-C9C3F3B8E47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545932" y="1612410"/>
            <a:ext cx="3101863" cy="1538109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55875898-1417-DC41-B53E-67898D277A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45932" y="3220193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9" name="Content Placeholder 11">
            <a:extLst>
              <a:ext uri="{FF2B5EF4-FFF2-40B4-BE49-F238E27FC236}">
                <a16:creationId xmlns:a16="http://schemas.microsoft.com/office/drawing/2014/main" id="{B8207CD1-40AE-2042-B726-3C99F89188C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543902" y="3953694"/>
            <a:ext cx="3104197" cy="1536192"/>
          </a:xfrm>
          <a:prstGeom prst="rect">
            <a:avLst/>
          </a:prstGeom>
        </p:spPr>
        <p:txBody>
          <a:bodyPr lIns="182880" tIns="0" rIns="182880" bIns="0" anchor="ctr">
            <a:normAutofit/>
          </a:bodyPr>
          <a:lstStyle>
            <a:lvl1pPr marL="0" indent="0" algn="ctr">
              <a:buNone/>
              <a:defRPr sz="1467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marL="396106" indent="0" algn="l">
              <a:buNone/>
              <a:defRPr sz="2933"/>
            </a:lvl2pPr>
            <a:lvl3pPr marL="794921" indent="0" algn="l">
              <a:buNone/>
              <a:defRPr sz="2933"/>
            </a:lvl3pPr>
            <a:lvl4pPr marL="1177464" indent="0" algn="l">
              <a:buNone/>
              <a:defRPr sz="2933"/>
            </a:lvl4pPr>
            <a:lvl5pPr marL="1462332" indent="0" algn="l">
              <a:buNone/>
              <a:defRPr sz="2933"/>
            </a:lvl5pPr>
          </a:lstStyle>
          <a:p>
            <a:pPr lvl="0"/>
            <a:r>
              <a:rPr lang="en-US"/>
              <a:t>Icon only:</a:t>
            </a:r>
            <a:br>
              <a:rPr lang="en-US"/>
            </a:br>
            <a:r>
              <a:rPr lang="en-US"/>
              <a:t>click on the image </a:t>
            </a:r>
            <a:br>
              <a:rPr lang="en-US"/>
            </a:br>
            <a:r>
              <a:rPr lang="en-US"/>
              <a:t>icon or paste in</a:t>
            </a:r>
            <a:endParaRPr lang="en-US" dirty="0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1B665CC-06EB-CD47-A194-6904AB6A943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43901" y="5561477"/>
            <a:ext cx="3104197" cy="428039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Add text here</a:t>
            </a:r>
          </a:p>
        </p:txBody>
      </p:sp>
    </p:spTree>
    <p:extLst>
      <p:ext uri="{BB962C8B-B14F-4D97-AF65-F5344CB8AC3E}">
        <p14:creationId xmlns:p14="http://schemas.microsoft.com/office/powerpoint/2010/main" val="31908030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&#10;&#10;Description automatically generated">
            <a:extLst>
              <a:ext uri="{FF2B5EF4-FFF2-40B4-BE49-F238E27FC236}">
                <a16:creationId xmlns:a16="http://schemas.microsoft.com/office/drawing/2014/main" id="{314F7D41-2269-4FA6-0230-00E9896AC3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60" y="1750332"/>
            <a:ext cx="1177771" cy="1145485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</a:t>
            </a:r>
            <a:r>
              <a:rPr lang="en-US" dirty="0"/>
              <a:t>add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227382" y="1688081"/>
            <a:ext cx="9353150" cy="1269993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11460" y="3387184"/>
            <a:ext cx="1177771" cy="1145485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227382" y="3324932"/>
            <a:ext cx="9353150" cy="1269993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611460" y="4988471"/>
            <a:ext cx="1177771" cy="1145485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227382" y="4926218"/>
            <a:ext cx="9353150" cy="1269993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2032025" y="1652515"/>
            <a:ext cx="0" cy="134112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32025" y="3289365"/>
            <a:ext cx="0" cy="134112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32025" y="4890652"/>
            <a:ext cx="0" cy="1341120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7F929ED4-09FE-D842-ADFC-1EE27108F0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359A65-8870-40C3-F872-7437FB1E8EBE}"/>
              </a:ext>
            </a:extLst>
          </p:cNvPr>
          <p:cNvSpPr/>
          <p:nvPr userDrawn="1"/>
        </p:nvSpPr>
        <p:spPr>
          <a:xfrm>
            <a:off x="1" y="-530478"/>
            <a:ext cx="47766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/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</a:t>
            </a:r>
            <a:r>
              <a:rPr lang="en-US" sz="1600" b="0" i="0" dirty="0" err="1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slidelist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0" i="0" baseline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baseline="0" dirty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95587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&#10;&#10;Description automatically generated">
            <a:extLst>
              <a:ext uri="{FF2B5EF4-FFF2-40B4-BE49-F238E27FC236}">
                <a16:creationId xmlns:a16="http://schemas.microsoft.com/office/drawing/2014/main" id="{8ABD18AD-AD97-A4F5-CB66-9A372B1076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60" y="1516154"/>
            <a:ext cx="1047141" cy="93219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001329" y="1430124"/>
            <a:ext cx="9579205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11460" y="2826817"/>
            <a:ext cx="1047141" cy="93219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001329" y="2740785"/>
            <a:ext cx="9579205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611460" y="4139555"/>
            <a:ext cx="1047141" cy="93219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001329" y="4053525"/>
            <a:ext cx="9579205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611460" y="5452294"/>
            <a:ext cx="1047141" cy="932199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2001329" y="5366264"/>
            <a:ext cx="9579205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821516" y="1491085"/>
            <a:ext cx="0" cy="976833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821516" y="2801748"/>
            <a:ext cx="0" cy="976833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821516" y="4114486"/>
            <a:ext cx="0" cy="976833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821516" y="5427225"/>
            <a:ext cx="0" cy="976833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" y="-530478"/>
            <a:ext cx="47766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/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</a:t>
            </a:r>
            <a:r>
              <a:rPr lang="en-US" sz="1600" b="0" i="0" dirty="0" err="1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slidelist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0" i="0" baseline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baseline="0" dirty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80944E1-E95E-8642-A9F2-ECA74B10D0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84399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&#10;&#10;Description automatically generated">
            <a:extLst>
              <a:ext uri="{FF2B5EF4-FFF2-40B4-BE49-F238E27FC236}">
                <a16:creationId xmlns:a16="http://schemas.microsoft.com/office/drawing/2014/main" id="{6F2F5CDF-F9C5-1EE8-E9DD-22322DCD9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11460" y="1430125"/>
            <a:ext cx="1047141" cy="81101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981225" y="1430125"/>
            <a:ext cx="9599310" cy="811017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11460" y="2415668"/>
            <a:ext cx="1047141" cy="81101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981225" y="2415668"/>
            <a:ext cx="9599310" cy="811017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611460" y="3401210"/>
            <a:ext cx="1047141" cy="81101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981225" y="3401210"/>
            <a:ext cx="9599310" cy="811017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611460" y="4386753"/>
            <a:ext cx="1047141" cy="81101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981225" y="4386753"/>
            <a:ext cx="9599310" cy="811017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819913" y="1491083"/>
            <a:ext cx="0" cy="72991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819913" y="2476627"/>
            <a:ext cx="0" cy="72991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819913" y="3462170"/>
            <a:ext cx="0" cy="72991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819913" y="4447711"/>
            <a:ext cx="0" cy="72991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611460" y="5400429"/>
            <a:ext cx="1047141" cy="811017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333" b="0" i="0" baseline="0">
                <a:latin typeface="+mn-lt"/>
                <a:ea typeface="PS TT Commons Light" charset="0"/>
                <a:cs typeface="PS TT Commons Light" charset="0"/>
              </a:defRPr>
            </a:lvl1pPr>
            <a:lvl2pPr algn="ctr">
              <a:defRPr sz="2933"/>
            </a:lvl2pPr>
            <a:lvl3pPr algn="ctr">
              <a:defRPr sz="2933"/>
            </a:lvl3pPr>
            <a:lvl4pPr algn="ctr">
              <a:defRPr sz="2933"/>
            </a:lvl4pPr>
            <a:lvl5pPr algn="ctr">
              <a:defRPr sz="2933"/>
            </a:lvl5pPr>
          </a:lstStyle>
          <a:p>
            <a:pPr lvl="0"/>
            <a:r>
              <a:rPr lang="en-US"/>
              <a:t>Click icon to add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981225" y="5400429"/>
            <a:ext cx="9599310" cy="811017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1819913" y="5461387"/>
            <a:ext cx="0" cy="729916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E57218B7-4C7E-0C48-A9D1-59902279CD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BAAA70-96B6-A3EE-3B82-D7AA49071FF1}"/>
              </a:ext>
            </a:extLst>
          </p:cNvPr>
          <p:cNvSpPr/>
          <p:nvPr userDrawn="1"/>
        </p:nvSpPr>
        <p:spPr>
          <a:xfrm>
            <a:off x="1" y="-530478"/>
            <a:ext cx="47766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/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</a:t>
            </a:r>
            <a:r>
              <a:rPr lang="en-US" sz="1600" b="0" i="0" dirty="0" err="1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slidelist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0" i="0" baseline="0" dirty="0">
                <a:solidFill>
                  <a:srgbClr val="404040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baseline="0" dirty="0">
                <a:solidFill>
                  <a:schemeClr val="accent1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appear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50989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E438D30C-1DF3-4918-2214-6D061D7EEA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4"/>
            <a:ext cx="5234448" cy="3339071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F10AF50-3254-0349-8CE3-80683EF2F62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6094" y="2246184"/>
            <a:ext cx="5234448" cy="3339071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marR="0" indent="0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pPr marL="57152" marR="0" lvl="0" indent="-57152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Char char=" "/>
              <a:tabLst/>
              <a:defRPr/>
            </a:pPr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424583042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wo Items (out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063E5F37-56C9-AC7E-0CA8-EE5A9793312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4"/>
            <a:ext cx="5234448" cy="3339071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F10AF50-3254-0349-8CE3-80683EF2F62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6094" y="2246184"/>
            <a:ext cx="5234448" cy="3339071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marL="0" marR="0" indent="0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pPr marL="57152" marR="0" lvl="0" indent="-57152" algn="ctr" defTabSz="586017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Char char=" "/>
              <a:tabLst/>
              <a:defRPr/>
            </a:pPr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40957869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8911E256-AE20-2F59-6EFF-ABCACA045FB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60" y="2246184"/>
            <a:ext cx="3377184" cy="3339071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792EE3-B63C-A641-819C-11D98875084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408807" y="2246184"/>
            <a:ext cx="3374387" cy="3339071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444F9C-088E-084F-84BA-E2BAF914F0F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06153" y="2246184"/>
            <a:ext cx="3374387" cy="3339071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211834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E9C16-6FD2-3606-97A4-C02ECF99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B523C-F65B-940C-149E-44CCCDCEB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229CC-3B8C-0EE5-65DC-A370C55C1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5EBC6-89A8-1564-728A-EB66997C4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8175C6-3F50-B67A-6B5B-ABBA8746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EEBFA-12E6-C140-4552-0321FF75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73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hree Items (out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C99FD81E-62C1-13D1-DC1D-76DC3FD06F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60" y="2246184"/>
            <a:ext cx="3377184" cy="3339071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792EE3-B63C-A641-819C-11D98875084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408807" y="2246184"/>
            <a:ext cx="3374387" cy="3339071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444F9C-088E-084F-84BA-E2BAF914F0F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203356" y="2246184"/>
            <a:ext cx="3374387" cy="3339071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6864631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2FACBA59-2639-7F07-B7C4-D04D83EE42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5234448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992E51-577F-7149-8BB3-E6866BA14F5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6093" y="2246185"/>
            <a:ext cx="5234448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551E12-559A-C34F-A3F4-D0B0905D260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1459" y="4338407"/>
            <a:ext cx="5234448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AA4227-15E7-DC41-957C-72BADC5446A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46093" y="4338407"/>
            <a:ext cx="5234448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5713367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our Items (out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D7788435-B6F3-0A49-D122-4B6AFF059B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5234448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992E51-577F-7149-8BB3-E6866BA14F5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6093" y="2246185"/>
            <a:ext cx="5234448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551E12-559A-C34F-A3F4-D0B0905D260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1459" y="4338407"/>
            <a:ext cx="5234448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2AA4227-15E7-DC41-957C-72BADC5446A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46093" y="4338407"/>
            <a:ext cx="5234448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1258763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iv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61393ACC-0B10-71F6-BB76-12FEF25441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5010A34-BA84-D244-A39A-28A75A5DA8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07408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58E3AC-8217-304A-A4FD-1875DA02110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03357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6E8B9F-6E6E-9B4E-BEEA-E983079DF17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2499985" y="4338407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C9804D9-F51D-2F48-9251-4C5E0C757D57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95933" y="4338407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1193428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ive Items (out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00ED7364-BD4C-CDD6-32E7-BCC09D38956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5010A34-BA84-D244-A39A-28A75A5DA8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07408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58E3AC-8217-304A-A4FD-1875DA02110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03357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6E8B9F-6E6E-9B4E-BEEA-E983079DF17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2499985" y="4338407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C9804D9-F51D-2F48-9251-4C5E0C757D57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95933" y="4338407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78790820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E3B50D61-6927-0F25-E6DE-22BFC015437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5010A34-BA84-D244-A39A-28A75A5DA8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07408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58E3AC-8217-304A-A4FD-1875DA02110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03357" y="2246185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6E8B9F-6E6E-9B4E-BEEA-E983079DF17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1459" y="4338407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C9804D9-F51D-2F48-9251-4C5E0C757D57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07408" y="4338407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9D13C7-6F8C-9D49-A4B5-6360E0C646D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203357" y="4338407"/>
            <a:ext cx="3377184" cy="1645877"/>
          </a:xfrm>
          <a:prstGeom prst="roundRect">
            <a:avLst>
              <a:gd name="adj" fmla="val 5057"/>
            </a:avLst>
          </a:prstGeom>
          <a:solidFill>
            <a:schemeClr val="bg2">
              <a:lumMod val="90000"/>
            </a:schemeClr>
          </a:solidFill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26227360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Six Items (out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9D950C9-A85F-B358-9DDA-C2B9588CD5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530AAB8-D666-9B48-B7C8-2FFD1CBAE99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11459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5010A34-BA84-D244-A39A-28A75A5DA8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407408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C58E3AC-8217-304A-A4FD-1875DA02110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03357" y="2246185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6E8B9F-6E6E-9B4E-BEEA-E983079DF17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1459" y="4338407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C9804D9-F51D-2F48-9251-4C5E0C757D57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07408" y="4338407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9D13C7-6F8C-9D49-A4B5-6360E0C646D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203357" y="4338407"/>
            <a:ext cx="3377184" cy="1645877"/>
          </a:xfrm>
          <a:prstGeom prst="roundRect">
            <a:avLst>
              <a:gd name="adj" fmla="val 5057"/>
            </a:avLst>
          </a:prstGeom>
          <a:noFill/>
          <a:ln w="57150">
            <a:solidFill>
              <a:schemeClr val="bg2">
                <a:lumMod val="90000"/>
              </a:schemeClr>
            </a:solidFill>
          </a:ln>
        </p:spPr>
        <p:txBody>
          <a:bodyPr anchor="ctr"/>
          <a:lstStyle>
            <a:lvl1pPr algn="ctr">
              <a:defRPr sz="2400">
                <a:solidFill>
                  <a:srgbClr val="130F25"/>
                </a:solidFill>
                <a:latin typeface="+mn-lt"/>
              </a:defRPr>
            </a:lvl1pPr>
          </a:lstStyle>
          <a:p>
            <a:r>
              <a:rPr lang="en-US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26146984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ab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0221AF-2496-4E80-E8E9-973C70885A7D}"/>
              </a:ext>
            </a:extLst>
          </p:cNvPr>
          <p:cNvSpPr/>
          <p:nvPr userDrawn="1"/>
        </p:nvSpPr>
        <p:spPr>
          <a:xfrm>
            <a:off x="0" y="-1"/>
            <a:ext cx="12192000" cy="25802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B81819-B272-4A45-9F4B-67136A9199F8}"/>
              </a:ext>
            </a:extLst>
          </p:cNvPr>
          <p:cNvSpPr/>
          <p:nvPr userDrawn="1"/>
        </p:nvSpPr>
        <p:spPr>
          <a:xfrm>
            <a:off x="0" y="1950720"/>
            <a:ext cx="12192000" cy="629510"/>
          </a:xfrm>
          <a:prstGeom prst="rect">
            <a:avLst/>
          </a:prstGeom>
          <a:solidFill>
            <a:srgbClr val="E2E8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" name="Rounded Rectangle 6">
            <a:extLst>
              <a:ext uri="{FF2B5EF4-FFF2-40B4-BE49-F238E27FC236}">
                <a16:creationId xmlns:a16="http://schemas.microsoft.com/office/drawing/2014/main" id="{839AC563-3FE7-6E4B-A289-2CA3AF180B7D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775147"/>
            <a:ext cx="10969081" cy="38376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i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8A3F028-A70E-354E-A5A1-B396E310B6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rgbClr val="130F25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0C4961-EF1F-D045-9AE0-70A7F9C4F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2536430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ab - dark">
    <p:bg>
      <p:bgPr>
        <a:solidFill>
          <a:srgbClr val="352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25E880-9BDA-9405-D5EB-023559B429D0}"/>
              </a:ext>
            </a:extLst>
          </p:cNvPr>
          <p:cNvSpPr/>
          <p:nvPr userDrawn="1"/>
        </p:nvSpPr>
        <p:spPr>
          <a:xfrm>
            <a:off x="0" y="0"/>
            <a:ext cx="12192000" cy="252400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8A3F028-A70E-354E-A5A1-B396E310B6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0C4961-EF1F-D045-9AE0-70A7F9C4FB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C6A482-9504-5445-A981-20A00FDB0146}"/>
              </a:ext>
            </a:extLst>
          </p:cNvPr>
          <p:cNvSpPr/>
          <p:nvPr userDrawn="1"/>
        </p:nvSpPr>
        <p:spPr>
          <a:xfrm>
            <a:off x="0" y="1950720"/>
            <a:ext cx="12192000" cy="629510"/>
          </a:xfrm>
          <a:prstGeom prst="rect">
            <a:avLst/>
          </a:prstGeom>
          <a:solidFill>
            <a:srgbClr val="352B6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3" name="Rounded Rectangle 6">
            <a:extLst>
              <a:ext uri="{FF2B5EF4-FFF2-40B4-BE49-F238E27FC236}">
                <a16:creationId xmlns:a16="http://schemas.microsoft.com/office/drawing/2014/main" id="{2A3E1513-2C77-B542-BE3D-13347551AFA9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7B305F1-020D-0A41-902E-AD736D7C8D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775147"/>
            <a:ext cx="10969081" cy="38376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i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ACBEEA83-0AD9-884C-8900-671D88F2F2A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</p:spTree>
    <p:extLst>
      <p:ext uri="{BB962C8B-B14F-4D97-AF65-F5344CB8AC3E}">
        <p14:creationId xmlns:p14="http://schemas.microsoft.com/office/powerpoint/2010/main" val="105851091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wo Tab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CEFD45F-DECA-9E5C-6928-57C811090F48}"/>
              </a:ext>
            </a:extLst>
          </p:cNvPr>
          <p:cNvSpPr/>
          <p:nvPr userDrawn="1"/>
        </p:nvSpPr>
        <p:spPr>
          <a:xfrm>
            <a:off x="5730240" y="2524019"/>
            <a:ext cx="768096" cy="43339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3537B8-C5DB-4078-F7EF-C6E14DE991D4}"/>
              </a:ext>
            </a:extLst>
          </p:cNvPr>
          <p:cNvSpPr/>
          <p:nvPr userDrawn="1"/>
        </p:nvSpPr>
        <p:spPr>
          <a:xfrm>
            <a:off x="5760511" y="2524019"/>
            <a:ext cx="737825" cy="4333981"/>
          </a:xfrm>
          <a:prstGeom prst="rect">
            <a:avLst/>
          </a:prstGeom>
          <a:solidFill>
            <a:srgbClr val="89A4C7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F7859-A93D-F31F-044A-A01944EF3659}"/>
              </a:ext>
            </a:extLst>
          </p:cNvPr>
          <p:cNvSpPr/>
          <p:nvPr userDrawn="1"/>
        </p:nvSpPr>
        <p:spPr>
          <a:xfrm>
            <a:off x="0" y="1"/>
            <a:ext cx="12192000" cy="2524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F728A4-8D5A-9641-82E7-392BFCBDE06D}"/>
              </a:ext>
            </a:extLst>
          </p:cNvPr>
          <p:cNvSpPr/>
          <p:nvPr userDrawn="1"/>
        </p:nvSpPr>
        <p:spPr>
          <a:xfrm>
            <a:off x="0" y="1950721"/>
            <a:ext cx="12192000" cy="573299"/>
          </a:xfrm>
          <a:prstGeom prst="rect">
            <a:avLst/>
          </a:prstGeom>
          <a:solidFill>
            <a:srgbClr val="89A4C7">
              <a:alpha val="1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D2FAF88-0035-9446-B135-1813BA0B52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rgbClr val="130F25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BB24754-EF8A-7044-AC7C-68AA074F9A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8" name="Rounded Rectangle 6">
            <a:extLst>
              <a:ext uri="{FF2B5EF4-FFF2-40B4-BE49-F238E27FC236}">
                <a16:creationId xmlns:a16="http://schemas.microsoft.com/office/drawing/2014/main" id="{D426C425-9348-9042-8EAA-D2ED58D62B83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9C20345-48AD-3B41-9BA5-82463C01CDE9}"/>
              </a:ext>
            </a:extLst>
          </p:cNvPr>
          <p:cNvSpPr/>
          <p:nvPr userDrawn="1"/>
        </p:nvSpPr>
        <p:spPr>
          <a:xfrm>
            <a:off x="-1" y="2524021"/>
            <a:ext cx="5967663" cy="4333979"/>
          </a:xfrm>
          <a:custGeom>
            <a:avLst/>
            <a:gdLst>
              <a:gd name="connsiteX0" fmla="*/ 1 w 8951494"/>
              <a:gd name="connsiteY0" fmla="*/ 0 h 6617347"/>
              <a:gd name="connsiteX1" fmla="*/ 252762 w 8951494"/>
              <a:gd name="connsiteY1" fmla="*/ 0 h 6617347"/>
              <a:gd name="connsiteX2" fmla="*/ 252762 w 8951494"/>
              <a:gd name="connsiteY2" fmla="*/ 229430 h 6617347"/>
              <a:gd name="connsiteX3" fmla="*/ 2406499 w 8951494"/>
              <a:gd name="connsiteY3" fmla="*/ 229430 h 6617347"/>
              <a:gd name="connsiteX4" fmla="*/ 2406499 w 8951494"/>
              <a:gd name="connsiteY4" fmla="*/ 175864 h 6617347"/>
              <a:gd name="connsiteX5" fmla="*/ 2467707 w 8951494"/>
              <a:gd name="connsiteY5" fmla="*/ 14777 h 6617347"/>
              <a:gd name="connsiteX6" fmla="*/ 8775295 w 8951494"/>
              <a:gd name="connsiteY6" fmla="*/ 4617 h 6617347"/>
              <a:gd name="connsiteX7" fmla="*/ 8951494 w 8951494"/>
              <a:gd name="connsiteY7" fmla="*/ 175864 h 6617347"/>
              <a:gd name="connsiteX8" fmla="*/ 8951494 w 8951494"/>
              <a:gd name="connsiteY8" fmla="*/ 229430 h 6617347"/>
              <a:gd name="connsiteX9" fmla="*/ 8951494 w 8951494"/>
              <a:gd name="connsiteY9" fmla="*/ 860832 h 6617347"/>
              <a:gd name="connsiteX10" fmla="*/ 8951494 w 8951494"/>
              <a:gd name="connsiteY10" fmla="*/ 6617347 h 6617347"/>
              <a:gd name="connsiteX11" fmla="*/ 0 w 8951494"/>
              <a:gd name="connsiteY11" fmla="*/ 6617347 h 6617347"/>
              <a:gd name="connsiteX12" fmla="*/ 0 w 8951494"/>
              <a:gd name="connsiteY12" fmla="*/ 229430 h 6617347"/>
              <a:gd name="connsiteX13" fmla="*/ 1 w 8951494"/>
              <a:gd name="connsiteY13" fmla="*/ 229430 h 6617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51494" h="6617347">
                <a:moveTo>
                  <a:pt x="1" y="0"/>
                </a:moveTo>
                <a:lnTo>
                  <a:pt x="252762" y="0"/>
                </a:lnTo>
                <a:lnTo>
                  <a:pt x="252762" y="229430"/>
                </a:lnTo>
                <a:lnTo>
                  <a:pt x="2406499" y="229430"/>
                </a:lnTo>
                <a:lnTo>
                  <a:pt x="2406499" y="175864"/>
                </a:lnTo>
                <a:cubicBezTo>
                  <a:pt x="2406499" y="81287"/>
                  <a:pt x="2370394" y="14777"/>
                  <a:pt x="2467707" y="14777"/>
                </a:cubicBezTo>
                <a:lnTo>
                  <a:pt x="8775295" y="4617"/>
                </a:lnTo>
                <a:cubicBezTo>
                  <a:pt x="8872607" y="4617"/>
                  <a:pt x="8951494" y="81287"/>
                  <a:pt x="8951494" y="175864"/>
                </a:cubicBezTo>
                <a:lnTo>
                  <a:pt x="8951494" y="229430"/>
                </a:lnTo>
                <a:lnTo>
                  <a:pt x="8951494" y="860832"/>
                </a:lnTo>
                <a:lnTo>
                  <a:pt x="8951494" y="6617347"/>
                </a:lnTo>
                <a:lnTo>
                  <a:pt x="0" y="6617347"/>
                </a:lnTo>
                <a:lnTo>
                  <a:pt x="0" y="229430"/>
                </a:lnTo>
                <a:lnTo>
                  <a:pt x="1" y="229430"/>
                </a:lnTo>
                <a:close/>
              </a:path>
            </a:pathLst>
          </a:cu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16B5A9-6A73-2948-8C06-BC18B5DC85DF}"/>
              </a:ext>
            </a:extLst>
          </p:cNvPr>
          <p:cNvSpPr/>
          <p:nvPr userDrawn="1"/>
        </p:nvSpPr>
        <p:spPr>
          <a:xfrm>
            <a:off x="-1" y="2524020"/>
            <a:ext cx="2486343" cy="631545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767936"/>
            <a:ext cx="5033437" cy="38277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AA8FA58D-90BA-F941-8FF4-1B379CF02B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28" name="Rounded Rectangle 6">
            <a:extLst>
              <a:ext uri="{FF2B5EF4-FFF2-40B4-BE49-F238E27FC236}">
                <a16:creationId xmlns:a16="http://schemas.microsoft.com/office/drawing/2014/main" id="{7C6D40E7-8F1F-3647-AF73-A8E84E171E22}"/>
              </a:ext>
            </a:extLst>
          </p:cNvPr>
          <p:cNvSpPr/>
          <p:nvPr userDrawn="1"/>
        </p:nvSpPr>
        <p:spPr>
          <a:xfrm>
            <a:off x="6835798" y="2081824"/>
            <a:ext cx="4367697" cy="684975"/>
          </a:xfrm>
          <a:prstGeom prst="round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82E20C-3F0A-2147-80B0-CCBEC5FC830E}"/>
              </a:ext>
            </a:extLst>
          </p:cNvPr>
          <p:cNvSpPr/>
          <p:nvPr userDrawn="1"/>
        </p:nvSpPr>
        <p:spPr>
          <a:xfrm>
            <a:off x="6224337" y="2524021"/>
            <a:ext cx="5967663" cy="3547595"/>
          </a:xfrm>
          <a:prstGeom prst="roundRect">
            <a:avLst>
              <a:gd name="adj" fmla="val 2465"/>
            </a:avLst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7913AC3B-892B-264C-B6C3-36F41FAAEF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51412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F49537-A168-FE4C-B96D-C2CC096A0C89}"/>
              </a:ext>
            </a:extLst>
          </p:cNvPr>
          <p:cNvSpPr/>
          <p:nvPr userDrawn="1"/>
        </p:nvSpPr>
        <p:spPr>
          <a:xfrm>
            <a:off x="6224337" y="5901288"/>
            <a:ext cx="5126415" cy="956712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AA3D4331-7EB5-0443-B470-787B1D95A5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35798" y="2767936"/>
            <a:ext cx="5033437" cy="38277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DAC32F-72B1-9849-BD3B-A43073D770E3}"/>
              </a:ext>
            </a:extLst>
          </p:cNvPr>
          <p:cNvSpPr/>
          <p:nvPr userDrawn="1"/>
        </p:nvSpPr>
        <p:spPr>
          <a:xfrm>
            <a:off x="11909456" y="2524020"/>
            <a:ext cx="282544" cy="340658"/>
          </a:xfrm>
          <a:prstGeom prst="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330608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BA431-603B-E139-2DEF-388E2BD0A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AC515A-DD58-A3E9-E6D8-99041436E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F4E4A-03DC-7456-C18C-DAF9E822C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104D29-8236-24FA-6D60-04581ECD23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A226C1-A134-2B1C-DC41-14BEE27965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CF1A1F-E953-EAEA-7FF4-CE6F111E6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1096DB-901A-84F1-CB83-794FAE0C9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C6EF90-AAC4-82F1-FC0B-6D47CFF68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0490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wo Tab - dark">
    <p:bg>
      <p:bgPr>
        <a:solidFill>
          <a:srgbClr val="352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CEFD45F-DECA-9E5C-6928-57C811090F48}"/>
              </a:ext>
            </a:extLst>
          </p:cNvPr>
          <p:cNvSpPr/>
          <p:nvPr userDrawn="1"/>
        </p:nvSpPr>
        <p:spPr>
          <a:xfrm>
            <a:off x="5730240" y="2524019"/>
            <a:ext cx="768096" cy="43339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3537B8-C5DB-4078-F7EF-C6E14DE991D4}"/>
              </a:ext>
            </a:extLst>
          </p:cNvPr>
          <p:cNvSpPr/>
          <p:nvPr userDrawn="1"/>
        </p:nvSpPr>
        <p:spPr>
          <a:xfrm>
            <a:off x="5695105" y="2524019"/>
            <a:ext cx="737825" cy="4333981"/>
          </a:xfrm>
          <a:prstGeom prst="rect">
            <a:avLst/>
          </a:prstGeom>
          <a:solidFill>
            <a:srgbClr val="352B6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FF7859-A93D-F31F-044A-A01944EF3659}"/>
              </a:ext>
            </a:extLst>
          </p:cNvPr>
          <p:cNvSpPr/>
          <p:nvPr userDrawn="1"/>
        </p:nvSpPr>
        <p:spPr>
          <a:xfrm>
            <a:off x="0" y="0"/>
            <a:ext cx="12192000" cy="25240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F728A4-8D5A-9641-82E7-392BFCBDE06D}"/>
              </a:ext>
            </a:extLst>
          </p:cNvPr>
          <p:cNvSpPr/>
          <p:nvPr userDrawn="1"/>
        </p:nvSpPr>
        <p:spPr>
          <a:xfrm>
            <a:off x="0" y="1950721"/>
            <a:ext cx="12192000" cy="573299"/>
          </a:xfrm>
          <a:prstGeom prst="rect">
            <a:avLst/>
          </a:prstGeom>
          <a:solidFill>
            <a:srgbClr val="352B6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D2FAF88-0035-9446-B135-1813BA0B52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BB24754-EF8A-7044-AC7C-68AA074F9A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18" name="Rounded Rectangle 6">
            <a:extLst>
              <a:ext uri="{FF2B5EF4-FFF2-40B4-BE49-F238E27FC236}">
                <a16:creationId xmlns:a16="http://schemas.microsoft.com/office/drawing/2014/main" id="{D426C425-9348-9042-8EAA-D2ED58D62B83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9C20345-48AD-3B41-9BA5-82463C01CDE9}"/>
              </a:ext>
            </a:extLst>
          </p:cNvPr>
          <p:cNvSpPr/>
          <p:nvPr userDrawn="1"/>
        </p:nvSpPr>
        <p:spPr>
          <a:xfrm>
            <a:off x="-1" y="2514814"/>
            <a:ext cx="5967663" cy="4333981"/>
          </a:xfrm>
          <a:custGeom>
            <a:avLst/>
            <a:gdLst>
              <a:gd name="connsiteX0" fmla="*/ 1 w 8951494"/>
              <a:gd name="connsiteY0" fmla="*/ 0 h 6617347"/>
              <a:gd name="connsiteX1" fmla="*/ 252762 w 8951494"/>
              <a:gd name="connsiteY1" fmla="*/ 0 h 6617347"/>
              <a:gd name="connsiteX2" fmla="*/ 252762 w 8951494"/>
              <a:gd name="connsiteY2" fmla="*/ 229430 h 6617347"/>
              <a:gd name="connsiteX3" fmla="*/ 2406499 w 8951494"/>
              <a:gd name="connsiteY3" fmla="*/ 229430 h 6617347"/>
              <a:gd name="connsiteX4" fmla="*/ 2406499 w 8951494"/>
              <a:gd name="connsiteY4" fmla="*/ 175864 h 6617347"/>
              <a:gd name="connsiteX5" fmla="*/ 2467707 w 8951494"/>
              <a:gd name="connsiteY5" fmla="*/ 14777 h 6617347"/>
              <a:gd name="connsiteX6" fmla="*/ 8775295 w 8951494"/>
              <a:gd name="connsiteY6" fmla="*/ 4617 h 6617347"/>
              <a:gd name="connsiteX7" fmla="*/ 8951494 w 8951494"/>
              <a:gd name="connsiteY7" fmla="*/ 175864 h 6617347"/>
              <a:gd name="connsiteX8" fmla="*/ 8951494 w 8951494"/>
              <a:gd name="connsiteY8" fmla="*/ 229430 h 6617347"/>
              <a:gd name="connsiteX9" fmla="*/ 8951494 w 8951494"/>
              <a:gd name="connsiteY9" fmla="*/ 860832 h 6617347"/>
              <a:gd name="connsiteX10" fmla="*/ 8951494 w 8951494"/>
              <a:gd name="connsiteY10" fmla="*/ 6617347 h 6617347"/>
              <a:gd name="connsiteX11" fmla="*/ 0 w 8951494"/>
              <a:gd name="connsiteY11" fmla="*/ 6617347 h 6617347"/>
              <a:gd name="connsiteX12" fmla="*/ 0 w 8951494"/>
              <a:gd name="connsiteY12" fmla="*/ 229430 h 6617347"/>
              <a:gd name="connsiteX13" fmla="*/ 1 w 8951494"/>
              <a:gd name="connsiteY13" fmla="*/ 229430 h 6617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951494" h="6617347">
                <a:moveTo>
                  <a:pt x="1" y="0"/>
                </a:moveTo>
                <a:lnTo>
                  <a:pt x="252762" y="0"/>
                </a:lnTo>
                <a:lnTo>
                  <a:pt x="252762" y="229430"/>
                </a:lnTo>
                <a:lnTo>
                  <a:pt x="2406499" y="229430"/>
                </a:lnTo>
                <a:lnTo>
                  <a:pt x="2406499" y="175864"/>
                </a:lnTo>
                <a:cubicBezTo>
                  <a:pt x="2406499" y="81287"/>
                  <a:pt x="2370394" y="14777"/>
                  <a:pt x="2467707" y="14777"/>
                </a:cubicBezTo>
                <a:lnTo>
                  <a:pt x="8775295" y="4617"/>
                </a:lnTo>
                <a:cubicBezTo>
                  <a:pt x="8872607" y="4617"/>
                  <a:pt x="8951494" y="81287"/>
                  <a:pt x="8951494" y="175864"/>
                </a:cubicBezTo>
                <a:lnTo>
                  <a:pt x="8951494" y="229430"/>
                </a:lnTo>
                <a:lnTo>
                  <a:pt x="8951494" y="860832"/>
                </a:lnTo>
                <a:lnTo>
                  <a:pt x="8951494" y="6617347"/>
                </a:lnTo>
                <a:lnTo>
                  <a:pt x="0" y="6617347"/>
                </a:lnTo>
                <a:lnTo>
                  <a:pt x="0" y="229430"/>
                </a:lnTo>
                <a:lnTo>
                  <a:pt x="1" y="229430"/>
                </a:lnTo>
                <a:close/>
              </a:path>
            </a:pathLst>
          </a:cu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16B5A9-6A73-2948-8C06-BC18B5DC85DF}"/>
              </a:ext>
            </a:extLst>
          </p:cNvPr>
          <p:cNvSpPr/>
          <p:nvPr userDrawn="1"/>
        </p:nvSpPr>
        <p:spPr>
          <a:xfrm>
            <a:off x="21113" y="2509434"/>
            <a:ext cx="2486343" cy="631545"/>
          </a:xfrm>
          <a:prstGeom prst="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767936"/>
            <a:ext cx="5033437" cy="38277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AA8FA58D-90BA-F941-8FF4-1B379CF02B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28" name="Rounded Rectangle 6">
            <a:extLst>
              <a:ext uri="{FF2B5EF4-FFF2-40B4-BE49-F238E27FC236}">
                <a16:creationId xmlns:a16="http://schemas.microsoft.com/office/drawing/2014/main" id="{7C6D40E7-8F1F-3647-AF73-A8E84E171E22}"/>
              </a:ext>
            </a:extLst>
          </p:cNvPr>
          <p:cNvSpPr/>
          <p:nvPr userDrawn="1"/>
        </p:nvSpPr>
        <p:spPr>
          <a:xfrm>
            <a:off x="6835798" y="2081824"/>
            <a:ext cx="4367697" cy="684975"/>
          </a:xfrm>
          <a:prstGeom prst="round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82E20C-3F0A-2147-80B0-CCBEC5FC830E}"/>
              </a:ext>
            </a:extLst>
          </p:cNvPr>
          <p:cNvSpPr/>
          <p:nvPr userDrawn="1"/>
        </p:nvSpPr>
        <p:spPr>
          <a:xfrm>
            <a:off x="6224337" y="2524021"/>
            <a:ext cx="5967663" cy="3547595"/>
          </a:xfrm>
          <a:prstGeom prst="roundRect">
            <a:avLst>
              <a:gd name="adj" fmla="val 2465"/>
            </a:avLst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7913AC3B-892B-264C-B6C3-36F41FAAEF3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51412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F49537-A168-FE4C-B96D-C2CC096A0C89}"/>
              </a:ext>
            </a:extLst>
          </p:cNvPr>
          <p:cNvSpPr/>
          <p:nvPr userDrawn="1"/>
        </p:nvSpPr>
        <p:spPr>
          <a:xfrm>
            <a:off x="6224337" y="5901288"/>
            <a:ext cx="5126415" cy="956712"/>
          </a:xfrm>
          <a:prstGeom prst="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AA3D4331-7EB5-0443-B470-787B1D95A5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35798" y="2767936"/>
            <a:ext cx="5033437" cy="38277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DAC32F-72B1-9849-BD3B-A43073D770E3}"/>
              </a:ext>
            </a:extLst>
          </p:cNvPr>
          <p:cNvSpPr/>
          <p:nvPr userDrawn="1"/>
        </p:nvSpPr>
        <p:spPr>
          <a:xfrm>
            <a:off x="11909456" y="2524020"/>
            <a:ext cx="282544" cy="340658"/>
          </a:xfrm>
          <a:prstGeom prst="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0930881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de: Half Page with Tab and Output 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20AE0-58F0-99FF-2DB2-C0A1AB0902AC}"/>
              </a:ext>
            </a:extLst>
          </p:cNvPr>
          <p:cNvSpPr/>
          <p:nvPr userDrawn="1"/>
        </p:nvSpPr>
        <p:spPr>
          <a:xfrm>
            <a:off x="0" y="0"/>
            <a:ext cx="12192000" cy="25216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6C558D-D39E-174F-8795-20BDD0463AF7}"/>
              </a:ext>
            </a:extLst>
          </p:cNvPr>
          <p:cNvSpPr/>
          <p:nvPr userDrawn="1"/>
        </p:nvSpPr>
        <p:spPr>
          <a:xfrm>
            <a:off x="0" y="1950721"/>
            <a:ext cx="12192000" cy="570913"/>
          </a:xfrm>
          <a:prstGeom prst="rect">
            <a:avLst/>
          </a:prstGeom>
          <a:solidFill>
            <a:srgbClr val="E2E8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2" name="Rounded Rectangle 6">
            <a:extLst>
              <a:ext uri="{FF2B5EF4-FFF2-40B4-BE49-F238E27FC236}">
                <a16:creationId xmlns:a16="http://schemas.microsoft.com/office/drawing/2014/main" id="{E2E65052-7F13-5A42-B885-6BFF710D79FD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25DBFE-4485-C34B-A6A0-42BC582CF841}"/>
              </a:ext>
            </a:extLst>
          </p:cNvPr>
          <p:cNvSpPr/>
          <p:nvPr userDrawn="1"/>
        </p:nvSpPr>
        <p:spPr>
          <a:xfrm>
            <a:off x="0" y="2524008"/>
            <a:ext cx="7851648" cy="4333992"/>
          </a:xfrm>
          <a:prstGeom prst="rect">
            <a:avLst/>
          </a:prstGeom>
          <a:solidFill>
            <a:srgbClr val="E2E8F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C200146E-2C9A-414D-9E0A-94696C0B78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1459" y="2775147"/>
            <a:ext cx="6971965" cy="38376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FC1B54C8-2184-5F43-AB69-E2956EAA91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8030859" y="2766799"/>
            <a:ext cx="3892917" cy="3829071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&gt; Console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FDDDE9B-4548-634D-812F-0BA373094FF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rgbClr val="130F25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0CD46C9-BE92-EF45-888D-DF2EA089B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334997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with Tab and Output Section - dark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8DE9B6D-96EE-2706-EC44-7A15E1211FF3}"/>
              </a:ext>
            </a:extLst>
          </p:cNvPr>
          <p:cNvSpPr/>
          <p:nvPr userDrawn="1"/>
        </p:nvSpPr>
        <p:spPr>
          <a:xfrm>
            <a:off x="0" y="1"/>
            <a:ext cx="12192000" cy="25240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420CC2-57A6-0B47-927C-E4E627BD9537}"/>
              </a:ext>
            </a:extLst>
          </p:cNvPr>
          <p:cNvSpPr/>
          <p:nvPr userDrawn="1"/>
        </p:nvSpPr>
        <p:spPr>
          <a:xfrm>
            <a:off x="0" y="1950721"/>
            <a:ext cx="12192000" cy="573287"/>
          </a:xfrm>
          <a:prstGeom prst="rect">
            <a:avLst/>
          </a:prstGeom>
          <a:solidFill>
            <a:srgbClr val="352B6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07D9C9-0D5E-FA45-9828-F27AE61C5338}"/>
              </a:ext>
            </a:extLst>
          </p:cNvPr>
          <p:cNvSpPr/>
          <p:nvPr userDrawn="1"/>
        </p:nvSpPr>
        <p:spPr>
          <a:xfrm>
            <a:off x="0" y="2524008"/>
            <a:ext cx="7851648" cy="4333992"/>
          </a:xfrm>
          <a:prstGeom prst="rect">
            <a:avLst/>
          </a:prstGeom>
          <a:solidFill>
            <a:srgbClr val="352B6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8030859" y="2766799"/>
            <a:ext cx="3892917" cy="382907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&gt; Console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FDDDE9B-4548-634D-812F-0BA373094FF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0CD46C9-BE92-EF45-888D-DF2EA089B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12" name="Rounded Rectangle 6">
            <a:extLst>
              <a:ext uri="{FF2B5EF4-FFF2-40B4-BE49-F238E27FC236}">
                <a16:creationId xmlns:a16="http://schemas.microsoft.com/office/drawing/2014/main" id="{8AC7CF8F-9926-8F45-AAEE-EA6D23902AF7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2B7DB8D-7A7F-234A-9523-D1CB5FE99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766799"/>
            <a:ext cx="6862237" cy="382907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  <p:extLst>
      <p:ext uri="{BB962C8B-B14F-4D97-AF65-F5344CB8AC3E}">
        <p14:creationId xmlns:p14="http://schemas.microsoft.com/office/powerpoint/2010/main" val="415157081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Title Left and Tab Right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EB5D3E-86A9-8BA5-567C-9EE0C711195D}"/>
              </a:ext>
            </a:extLst>
          </p:cNvPr>
          <p:cNvSpPr/>
          <p:nvPr userDrawn="1"/>
        </p:nvSpPr>
        <p:spPr>
          <a:xfrm>
            <a:off x="1" y="0"/>
            <a:ext cx="440896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741328" y="1051835"/>
            <a:ext cx="7170257" cy="55318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28" y="361711"/>
            <a:ext cx="3513915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AC2C942-D874-D648-A562-63BDFDAE6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50" y="2922710"/>
            <a:ext cx="3531268" cy="1012580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117445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Title Left and Tab Right - dark">
    <p:bg>
      <p:bgPr>
        <a:solidFill>
          <a:srgbClr val="352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5BC8FE-30EF-91DB-3C0F-EC7BD3A4EA32}"/>
              </a:ext>
            </a:extLst>
          </p:cNvPr>
          <p:cNvSpPr/>
          <p:nvPr userDrawn="1"/>
        </p:nvSpPr>
        <p:spPr>
          <a:xfrm>
            <a:off x="0" y="0"/>
            <a:ext cx="4408967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741328" y="1051835"/>
            <a:ext cx="7170257" cy="55318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28" y="361711"/>
            <a:ext cx="3513915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AC2C942-D874-D648-A562-63BDFDAE6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50" y="2922710"/>
            <a:ext cx="3531268" cy="1012580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3025996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Full Page with Title and Description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4885958-A933-3E4E-8BED-824CAB9383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1950720"/>
            <a:ext cx="10969080" cy="45428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A8A5C202-2F6D-024E-80D9-874E82E9B2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rgbClr val="130F25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22E4E1F-BE11-C54B-B450-B76A70B974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17037237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Full Page with Title and Description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1950720"/>
            <a:ext cx="10969080" cy="45428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190D80-BF16-E04A-ACC0-8B0810D56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32108579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Half Page with Tab and Outp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94F64E-09A5-E4BD-279F-6C7BA43322DA}"/>
              </a:ext>
            </a:extLst>
          </p:cNvPr>
          <p:cNvSpPr/>
          <p:nvPr userDrawn="1"/>
        </p:nvSpPr>
        <p:spPr>
          <a:xfrm>
            <a:off x="-3" y="0"/>
            <a:ext cx="12192003" cy="25313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168F67-2B74-9B44-9C64-F6995894ADBF}"/>
              </a:ext>
            </a:extLst>
          </p:cNvPr>
          <p:cNvSpPr/>
          <p:nvPr userDrawn="1"/>
        </p:nvSpPr>
        <p:spPr>
          <a:xfrm>
            <a:off x="0" y="1950721"/>
            <a:ext cx="12192000" cy="607899"/>
          </a:xfrm>
          <a:prstGeom prst="rect">
            <a:avLst/>
          </a:prstGeom>
          <a:solidFill>
            <a:srgbClr val="E2E8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329634-D71F-1444-9687-0F2E294663B4}"/>
              </a:ext>
            </a:extLst>
          </p:cNvPr>
          <p:cNvSpPr/>
          <p:nvPr userDrawn="1"/>
        </p:nvSpPr>
        <p:spPr>
          <a:xfrm>
            <a:off x="0" y="2524009"/>
            <a:ext cx="12192000" cy="2387667"/>
          </a:xfrm>
          <a:prstGeom prst="rect">
            <a:avLst/>
          </a:prstGeom>
          <a:solidFill>
            <a:srgbClr val="E2E8F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C6811143-476A-914D-93C0-DF512E7A0C8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rgbClr val="130F25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274862A-3F03-484C-B6D7-C474A830F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11459" y="5047488"/>
            <a:ext cx="10969081" cy="164592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&gt; Console</a:t>
            </a:r>
          </a:p>
        </p:txBody>
      </p:sp>
      <p:sp>
        <p:nvSpPr>
          <p:cNvPr id="18" name="Rounded Rectangle 6">
            <a:extLst>
              <a:ext uri="{FF2B5EF4-FFF2-40B4-BE49-F238E27FC236}">
                <a16:creationId xmlns:a16="http://schemas.microsoft.com/office/drawing/2014/main" id="{18A3BCAE-13F5-174E-AA47-3F13835F8784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E2E8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DEE01B59-C345-5F4E-9644-EC625C5722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rgbClr val="130F25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AA68304-FAFF-3847-AA4D-036248DB84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694432"/>
            <a:ext cx="10969081" cy="20541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  <p:extLst>
      <p:ext uri="{BB962C8B-B14F-4D97-AF65-F5344CB8AC3E}">
        <p14:creationId xmlns:p14="http://schemas.microsoft.com/office/powerpoint/2010/main" val="4034731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Half Page with Tab and Output - dark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8D9CA2-4EDE-80D0-19D7-6F0364F2556C}"/>
              </a:ext>
            </a:extLst>
          </p:cNvPr>
          <p:cNvSpPr/>
          <p:nvPr userDrawn="1"/>
        </p:nvSpPr>
        <p:spPr>
          <a:xfrm>
            <a:off x="-3" y="0"/>
            <a:ext cx="12192003" cy="253134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CE4ADB-513D-6547-A537-41E419C45CB6}"/>
              </a:ext>
            </a:extLst>
          </p:cNvPr>
          <p:cNvSpPr/>
          <p:nvPr userDrawn="1"/>
        </p:nvSpPr>
        <p:spPr>
          <a:xfrm>
            <a:off x="0" y="1950721"/>
            <a:ext cx="12192000" cy="580621"/>
          </a:xfrm>
          <a:prstGeom prst="rect">
            <a:avLst/>
          </a:prstGeom>
          <a:solidFill>
            <a:srgbClr val="352B6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329634-D71F-1444-9687-0F2E294663B4}"/>
              </a:ext>
            </a:extLst>
          </p:cNvPr>
          <p:cNvSpPr/>
          <p:nvPr userDrawn="1"/>
        </p:nvSpPr>
        <p:spPr>
          <a:xfrm>
            <a:off x="0" y="2524008"/>
            <a:ext cx="12192000" cy="2387667"/>
          </a:xfrm>
          <a:prstGeom prst="rect">
            <a:avLst/>
          </a:prstGeom>
          <a:solidFill>
            <a:srgbClr val="352B6F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C6811143-476A-914D-93C0-DF512E7A0C8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1460" y="1281356"/>
            <a:ext cx="10969080" cy="50270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133" b="1" i="0">
                <a:solidFill>
                  <a:schemeClr val="bg1"/>
                </a:solidFill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Add a line of text here if needed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274862A-3F03-484C-B6D7-C474A830FE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11459" y="5047488"/>
            <a:ext cx="10969081" cy="164592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&gt; Console</a:t>
            </a:r>
          </a:p>
        </p:txBody>
      </p:sp>
      <p:sp>
        <p:nvSpPr>
          <p:cNvPr id="18" name="Rounded Rectangle 6">
            <a:extLst>
              <a:ext uri="{FF2B5EF4-FFF2-40B4-BE49-F238E27FC236}">
                <a16:creationId xmlns:a16="http://schemas.microsoft.com/office/drawing/2014/main" id="{8D56FCDA-A803-484C-AA09-84B100532755}"/>
              </a:ext>
            </a:extLst>
          </p:cNvPr>
          <p:cNvSpPr/>
          <p:nvPr userDrawn="1"/>
        </p:nvSpPr>
        <p:spPr>
          <a:xfrm>
            <a:off x="611460" y="2081824"/>
            <a:ext cx="4367697" cy="684975"/>
          </a:xfrm>
          <a:prstGeom prst="roundRect">
            <a:avLst/>
          </a:prstGeom>
          <a:solidFill>
            <a:srgbClr val="352B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8482F8EA-81C2-5448-A9D4-34BCA15EA5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074" y="2105895"/>
            <a:ext cx="3518537" cy="419853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>
              <a:defRPr sz="1867" b="1" i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Filename.here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AA68304-FAFF-3847-AA4D-036248DB844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2694432"/>
            <a:ext cx="10969081" cy="20541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  <p:extLst>
      <p:ext uri="{BB962C8B-B14F-4D97-AF65-F5344CB8AC3E}">
        <p14:creationId xmlns:p14="http://schemas.microsoft.com/office/powerpoint/2010/main" val="415440991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9EB1C5-6694-8773-2752-1E7490C11A29}"/>
              </a:ext>
            </a:extLst>
          </p:cNvPr>
          <p:cNvSpPr/>
          <p:nvPr userDrawn="1"/>
        </p:nvSpPr>
        <p:spPr>
          <a:xfrm>
            <a:off x="-3" y="-2"/>
            <a:ext cx="12192003" cy="4230627"/>
          </a:xfrm>
          <a:prstGeom prst="rect">
            <a:avLst/>
          </a:prstGeom>
          <a:solidFill>
            <a:srgbClr val="E2E8F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189" y="292609"/>
            <a:ext cx="11655588" cy="371147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10000"/>
              </a:lnSpc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08ABFF4-556D-504D-8526-20EE4FA72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187" y="4524254"/>
            <a:ext cx="11655588" cy="40282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533" b="1" i="0" baseline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Add Title Slide in Title Case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AF9EA1C-3519-594B-8FFD-CC4BD6BC8B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68187" y="5049078"/>
            <a:ext cx="11655588" cy="1525590"/>
          </a:xfrm>
          <a:prstGeom prst="rect">
            <a:avLst/>
          </a:prstGeom>
        </p:spPr>
        <p:txBody>
          <a:bodyPr l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sz="2000" b="0" i="0">
                <a:solidFill>
                  <a:srgbClr val="130F25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105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6930F-9F8F-5223-7BB3-B39F3598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445E46-3ED8-CB0D-1B6F-ABB7CD34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D15C5C-C39F-9AD5-88AF-BDDBB06CA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A96CC-2971-CAB7-64D3-DC2743712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5476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Dark Half Page Horizontal - dark">
    <p:bg>
      <p:bgPr>
        <a:solidFill>
          <a:srgbClr val="352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23EE86-7308-8ED2-6949-CCA7F18C3E11}"/>
              </a:ext>
            </a:extLst>
          </p:cNvPr>
          <p:cNvSpPr/>
          <p:nvPr userDrawn="1"/>
        </p:nvSpPr>
        <p:spPr>
          <a:xfrm>
            <a:off x="-3" y="-2"/>
            <a:ext cx="12192003" cy="42306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8187" y="4524254"/>
            <a:ext cx="11655588" cy="40282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533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Title Slide in Title Case</a:t>
            </a:r>
          </a:p>
        </p:txBody>
      </p:sp>
      <p:sp>
        <p:nvSpPr>
          <p:cNvPr id="3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268187" y="5049078"/>
            <a:ext cx="11655588" cy="1525590"/>
          </a:xfrm>
          <a:prstGeom prst="rect">
            <a:avLst/>
          </a:prstGeom>
        </p:spPr>
        <p:txBody>
          <a:bodyPr l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sz="2000" b="0" i="0">
                <a:solidFill>
                  <a:schemeClr val="tx1"/>
                </a:solidFill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189" y="292609"/>
            <a:ext cx="11655588" cy="371147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tx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</p:spTree>
    <p:extLst>
      <p:ext uri="{BB962C8B-B14F-4D97-AF65-F5344CB8AC3E}">
        <p14:creationId xmlns:p14="http://schemas.microsoft.com/office/powerpoint/2010/main" val="12173463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Full Page with Title">
    <p:bg>
      <p:bgPr>
        <a:solidFill>
          <a:srgbClr val="E2E8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1365504"/>
            <a:ext cx="10969081" cy="51816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39997B-1E82-AD40-99E5-A98C1981A2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58082184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Full Page with Title -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1365504"/>
            <a:ext cx="10969081" cy="51816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Add code here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3F2644-8D69-DC4B-89FD-3BFF1718A8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2247419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Vertical with Poi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8E685F9-E7EA-C7CC-43EE-0D403B327275}"/>
              </a:ext>
            </a:extLst>
          </p:cNvPr>
          <p:cNvSpPr/>
          <p:nvPr userDrawn="1"/>
        </p:nvSpPr>
        <p:spPr>
          <a:xfrm>
            <a:off x="0" y="1"/>
            <a:ext cx="6083808" cy="6858001"/>
          </a:xfrm>
          <a:prstGeom prst="rect">
            <a:avLst/>
          </a:prstGeom>
          <a:solidFill>
            <a:srgbClr val="E2E8F0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222F59EF-DB22-BA4D-A09B-DB9586EAB5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8189" y="371060"/>
            <a:ext cx="5486436" cy="61211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rgbClr val="130F25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r>
              <a:rPr lang="en-US" dirty="0"/>
              <a:t>// Put code on this side</a:t>
            </a:r>
          </a:p>
          <a:p>
            <a:r>
              <a:rPr lang="en-US" dirty="0"/>
              <a:t>let website = {</a:t>
            </a:r>
            <a:br>
              <a:rPr lang="en-US" dirty="0"/>
            </a:br>
            <a:r>
              <a:rPr lang="en-US" dirty="0"/>
              <a:t>  name: 'Pluralsight',</a:t>
            </a:r>
          </a:p>
          <a:p>
            <a:pPr>
              <a:spcBef>
                <a:spcPts val="300"/>
              </a:spcBef>
            </a:pPr>
            <a:r>
              <a:rPr lang="en-US" dirty="0"/>
              <a:t>  </a:t>
            </a:r>
            <a:r>
              <a:rPr lang="en-US" dirty="0" err="1"/>
              <a:t>url</a:t>
            </a:r>
            <a:r>
              <a:rPr lang="en-US" dirty="0"/>
              <a:t>: 'https://</a:t>
            </a:r>
            <a:r>
              <a:rPr lang="en-US" dirty="0" err="1"/>
              <a:t>pluralsight.com</a:t>
            </a:r>
            <a:r>
              <a:rPr lang="en-US" dirty="0"/>
              <a:t>'</a:t>
            </a:r>
            <a:br>
              <a:rPr lang="en-US" dirty="0"/>
            </a:br>
            <a:r>
              <a:rPr lang="en-US" dirty="0"/>
              <a:t>};</a:t>
            </a:r>
          </a:p>
          <a:p>
            <a:pPr>
              <a:spcBef>
                <a:spcPts val="0"/>
              </a:spcBef>
            </a:pPr>
            <a:br>
              <a:rPr lang="en-US" dirty="0"/>
            </a:br>
            <a:r>
              <a:rPr lang="en-US" dirty="0"/>
              <a:t>function </a:t>
            </a:r>
            <a:r>
              <a:rPr lang="en-US" dirty="0" err="1"/>
              <a:t>makeUrl</a:t>
            </a:r>
            <a:r>
              <a:rPr lang="en-US" dirty="0"/>
              <a:t>() {}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let sites = []</a:t>
            </a:r>
          </a:p>
          <a:p>
            <a:pPr>
              <a:spcBef>
                <a:spcPts val="0"/>
              </a:spcBef>
            </a:pPr>
            <a:r>
              <a:rPr lang="en-US" dirty="0" err="1"/>
              <a:t>sites.push</a:t>
            </a:r>
            <a:r>
              <a:rPr lang="en-US" dirty="0"/>
              <a:t>(website)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err="1"/>
              <a:t>console.log</a:t>
            </a:r>
            <a:r>
              <a:rPr lang="en-US" dirty="0"/>
              <a:t>(sites[0].name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3511DE7-ED7D-684A-92BA-3739FB0A411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73666" y="371060"/>
            <a:ext cx="5650992" cy="6121179"/>
          </a:xfrm>
          <a:prstGeom prst="rect">
            <a:avLst/>
          </a:prstGeom>
        </p:spPr>
        <p:txBody>
          <a:bodyPr>
            <a:noAutofit/>
          </a:bodyPr>
          <a:lstStyle>
            <a:lvl1pPr marL="178232" indent="-239195">
              <a:lnSpc>
                <a:spcPct val="120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tabLst/>
              <a:defRPr sz="1867" b="0" i="0" baseline="0">
                <a:solidFill>
                  <a:srgbClr val="130F25"/>
                </a:solidFill>
                <a:latin typeface="+mn-lt"/>
                <a:ea typeface="PS TT Commons Light" charset="0"/>
                <a:cs typeface="PS TT Commons Light" charset="0"/>
              </a:defRPr>
            </a:lvl1pPr>
            <a:lvl2pPr marL="378903" indent="0">
              <a:lnSpc>
                <a:spcPts val="2667"/>
              </a:lnSpc>
              <a:buFontTx/>
              <a:buNone/>
              <a:defRPr/>
            </a:lvl2pPr>
            <a:lvl3pPr marL="378903" indent="0">
              <a:buFontTx/>
              <a:buNone/>
              <a:defRPr/>
            </a:lvl3pPr>
            <a:lvl4pPr marL="378903" indent="0">
              <a:buFontTx/>
              <a:buNone/>
              <a:defRPr/>
            </a:lvl4pPr>
            <a:lvl5pPr marL="378903" indent="0">
              <a:buFontTx/>
              <a:buNone/>
              <a:defRPr/>
            </a:lvl5pPr>
          </a:lstStyle>
          <a:p>
            <a:pPr marL="267335">
              <a:lnSpc>
                <a:spcPct val="120000"/>
              </a:lnSpc>
            </a:pPr>
            <a:r>
              <a:rPr lang="en-US" dirty="0"/>
              <a:t>Line up with these notes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Create an object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Define a function</a:t>
            </a: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Add the object to an array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Log the site name to the console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3AA3E1-E235-AF5B-DE82-AA46B9C95D85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73740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BEBEBE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: Half Page Vertical with Points - dark">
    <p:bg>
      <p:bgPr>
        <a:solidFill>
          <a:srgbClr val="352B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7EA11-27F1-BD3E-E5C4-F03C80467AA6}"/>
              </a:ext>
            </a:extLst>
          </p:cNvPr>
          <p:cNvSpPr/>
          <p:nvPr userDrawn="1"/>
        </p:nvSpPr>
        <p:spPr>
          <a:xfrm>
            <a:off x="0" y="1"/>
            <a:ext cx="6083808" cy="685800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243840" tIns="243840" rIns="243840" bIns="243840" rtlCol="0" anchor="t" anchorCtr="0"/>
          <a:lstStyle/>
          <a:p>
            <a:pPr algn="ctr">
              <a:spcBef>
                <a:spcPts val="800"/>
              </a:spcBef>
            </a:pPr>
            <a:endParaRPr lang="en-US" sz="2667" b="0" i="0" dirty="0">
              <a:solidFill>
                <a:schemeClr val="bg1"/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68189" y="371060"/>
            <a:ext cx="5486436" cy="612117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1733" b="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396117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79493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177492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462366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r>
              <a:rPr lang="en-US" dirty="0"/>
              <a:t>// Put code on this side</a:t>
            </a:r>
          </a:p>
          <a:p>
            <a:r>
              <a:rPr lang="en-US" dirty="0"/>
              <a:t>let website = {</a:t>
            </a:r>
            <a:br>
              <a:rPr lang="en-US" dirty="0"/>
            </a:br>
            <a:r>
              <a:rPr lang="en-US" dirty="0"/>
              <a:t>  name: 'Pluralsight',</a:t>
            </a:r>
          </a:p>
          <a:p>
            <a:pPr>
              <a:spcBef>
                <a:spcPts val="300"/>
              </a:spcBef>
            </a:pPr>
            <a:r>
              <a:rPr lang="en-US" dirty="0"/>
              <a:t>  </a:t>
            </a:r>
            <a:r>
              <a:rPr lang="en-US" dirty="0" err="1"/>
              <a:t>url</a:t>
            </a:r>
            <a:r>
              <a:rPr lang="en-US" dirty="0"/>
              <a:t>: 'https://</a:t>
            </a:r>
            <a:r>
              <a:rPr lang="en-US" dirty="0" err="1"/>
              <a:t>pluralsight.com</a:t>
            </a:r>
            <a:r>
              <a:rPr lang="en-US" dirty="0"/>
              <a:t>'</a:t>
            </a:r>
            <a:br>
              <a:rPr lang="en-US" dirty="0"/>
            </a:br>
            <a:r>
              <a:rPr lang="en-US" dirty="0"/>
              <a:t>};</a:t>
            </a:r>
          </a:p>
          <a:p>
            <a:pPr>
              <a:spcBef>
                <a:spcPts val="0"/>
              </a:spcBef>
            </a:pPr>
            <a:br>
              <a:rPr lang="en-US" dirty="0"/>
            </a:br>
            <a:r>
              <a:rPr lang="en-US" dirty="0"/>
              <a:t>function </a:t>
            </a:r>
            <a:r>
              <a:rPr lang="en-US" dirty="0" err="1"/>
              <a:t>makeUrl</a:t>
            </a:r>
            <a:r>
              <a:rPr lang="en-US" dirty="0"/>
              <a:t>() {}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let sites = []</a:t>
            </a:r>
          </a:p>
          <a:p>
            <a:pPr>
              <a:spcBef>
                <a:spcPts val="0"/>
              </a:spcBef>
            </a:pPr>
            <a:r>
              <a:rPr lang="en-US" dirty="0" err="1"/>
              <a:t>sites.push</a:t>
            </a:r>
            <a:r>
              <a:rPr lang="en-US" dirty="0"/>
              <a:t>(website)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 err="1"/>
              <a:t>console.log</a:t>
            </a:r>
            <a:r>
              <a:rPr lang="en-US" dirty="0"/>
              <a:t>(sites[0].name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273666" y="371060"/>
            <a:ext cx="5650992" cy="6121179"/>
          </a:xfrm>
          <a:prstGeom prst="rect">
            <a:avLst/>
          </a:prstGeom>
        </p:spPr>
        <p:txBody>
          <a:bodyPr>
            <a:noAutofit/>
          </a:bodyPr>
          <a:lstStyle>
            <a:lvl1pPr marL="178232" indent="-239195">
              <a:lnSpc>
                <a:spcPct val="120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tabLst/>
              <a:defRPr sz="1867" b="0" i="0" baseline="0">
                <a:solidFill>
                  <a:schemeClr val="bg1"/>
                </a:solidFill>
                <a:latin typeface="+mn-lt"/>
                <a:ea typeface="PS TT Commons Light" charset="0"/>
                <a:cs typeface="PS TT Commons Light" charset="0"/>
              </a:defRPr>
            </a:lvl1pPr>
            <a:lvl2pPr marL="378903" indent="0">
              <a:lnSpc>
                <a:spcPts val="2667"/>
              </a:lnSpc>
              <a:buFontTx/>
              <a:buNone/>
              <a:defRPr/>
            </a:lvl2pPr>
            <a:lvl3pPr marL="378903" indent="0">
              <a:buFontTx/>
              <a:buNone/>
              <a:defRPr/>
            </a:lvl3pPr>
            <a:lvl4pPr marL="378903" indent="0">
              <a:buFontTx/>
              <a:buNone/>
              <a:defRPr/>
            </a:lvl4pPr>
            <a:lvl5pPr marL="378903" indent="0">
              <a:buFontTx/>
              <a:buNone/>
              <a:defRPr/>
            </a:lvl5pPr>
          </a:lstStyle>
          <a:p>
            <a:pPr marL="267335">
              <a:lnSpc>
                <a:spcPct val="120000"/>
              </a:lnSpc>
            </a:pPr>
            <a:r>
              <a:rPr lang="en-US" dirty="0"/>
              <a:t>Line up with these notes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Create an object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Define a function</a:t>
            </a:r>
            <a:br>
              <a:rPr lang="en-US" dirty="0"/>
            </a:b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Add the object to an array</a:t>
            </a:r>
          </a:p>
          <a:p>
            <a:pPr marL="267335">
              <a:lnSpc>
                <a:spcPct val="120000"/>
              </a:lnSpc>
            </a:pPr>
            <a:endParaRPr lang="en-US" dirty="0"/>
          </a:p>
          <a:p>
            <a:pPr marL="267335">
              <a:lnSpc>
                <a:spcPct val="120000"/>
              </a:lnSpc>
            </a:pPr>
            <a:r>
              <a:rPr lang="en-US" dirty="0"/>
              <a:t>Log the site name to the console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378034-FD84-6F9C-31AA-8F5FF86A3992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11139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EBEBE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BEBEBE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| Title/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2A13A1B-2BBB-394B-FE91-B2E90BC2A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31373" y="469054"/>
            <a:ext cx="3745556" cy="5938072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defRPr sz="2267" b="0" i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marL="781376" indent="-385259" algn="r">
              <a:buFont typeface="Myriad Pro" panose="020B0503030403020204" pitchFamily="34" charset="0"/>
              <a:buChar char=" 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1177491" indent="-382550" algn="r">
              <a:buFont typeface="Myriad Pro" panose="020B0503030403020204" pitchFamily="34" charset="0"/>
              <a:buChar char=" 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462372" indent="-284878" algn="r">
              <a:buFont typeface="Myriad Pro" panose="020B0503030403020204" pitchFamily="34" charset="0"/>
              <a:buChar char=" 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462369" indent="0" algn="r">
              <a:buFont typeface="Myriad Pro" panose="020B0503030403020204" pitchFamily="34" charset="0"/>
              <a:buNone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 dirty="0"/>
              <a:t>Click to add short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5052909" y="1007407"/>
            <a:ext cx="6570132" cy="486136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3200" b="1" i="0"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Click to Add Title or Click </a:t>
            </a:r>
            <a:br>
              <a:rPr lang="en-US" dirty="0"/>
            </a:br>
            <a:r>
              <a:rPr lang="en-US" dirty="0"/>
              <a:t>Icon to Add Graphic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5407A7-25B3-1948-A055-738500EB4510}"/>
              </a:ext>
            </a:extLst>
          </p:cNvPr>
          <p:cNvCxnSpPr>
            <a:cxnSpLocks/>
          </p:cNvCxnSpPr>
          <p:nvPr userDrawn="1"/>
        </p:nvCxnSpPr>
        <p:spPr>
          <a:xfrm>
            <a:off x="4714917" y="478143"/>
            <a:ext cx="0" cy="5919895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E2BB908-1D45-0086-4C2A-C74E0FB8127F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56813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810F88DA-BC99-E7AC-3188-1295368AA6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555414" y="469054"/>
            <a:ext cx="3801185" cy="5919895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defRPr sz="3200" b="1" i="0"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073227" y="469054"/>
            <a:ext cx="6509173" cy="5919895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804374" indent="-208502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072146" indent="-189451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270064" indent="-173575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333DE1-5695-C84C-941E-F354BB5137D1}"/>
              </a:ext>
            </a:extLst>
          </p:cNvPr>
          <p:cNvCxnSpPr>
            <a:cxnSpLocks/>
          </p:cNvCxnSpPr>
          <p:nvPr userDrawn="1"/>
        </p:nvCxnSpPr>
        <p:spPr>
          <a:xfrm>
            <a:off x="4714917" y="478143"/>
            <a:ext cx="0" cy="5919895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4B38577-E9CD-06B4-3EE6-32D760FEF8D0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302792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DFDEF51A-298D-D168-189C-3FFE59F0C9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5B6AF-0944-49FB-913E-31C7E977951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9935" y="1625601"/>
            <a:ext cx="3496735" cy="45513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r">
              <a:defRPr sz="3200" b="1" i="0" baseline="0">
                <a:latin typeface="PS TT Commons" panose="02000506040000020004" pitchFamily="2" charset="77"/>
              </a:defRPr>
            </a:lvl1pPr>
          </a:lstStyle>
          <a:p>
            <a:pPr lvl="0"/>
            <a:r>
              <a:rPr lang="en-US"/>
              <a:t>Click to add title or click icon to add graphic</a:t>
            </a:r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4608211" y="1625601"/>
            <a:ext cx="0" cy="4551364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073227" y="1625601"/>
            <a:ext cx="6509173" cy="4551364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algn="l"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804374" indent="-208502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072146" indent="-189451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270064" indent="-173575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7827264" y="4767072"/>
            <a:ext cx="609600" cy="6096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marL="0" marR="0" indent="0" algn="l" defTabSz="293016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50" b="0" i="0" u="none" strike="noStrike" kern="1200" cap="none" spc="0" normalizeH="0" baseline="0" noProof="0" dirty="0">
              <a:ln>
                <a:noFill/>
              </a:ln>
              <a:solidFill>
                <a:srgbClr val="E5E5E5">
                  <a:lumMod val="10000"/>
                </a:srgbClr>
              </a:solidFill>
              <a:effectLst/>
              <a:uLnTx/>
              <a:uFillTx/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77F39E-8079-7E45-A07C-C8EA05AC6B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171721-82AB-8831-BDAD-EA7920CBEF25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302617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7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itle or Image Right |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8C5A4BFE-2E2E-35F1-B56D-4451D0B2F1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5B6AF-0944-49FB-913E-31C7E977951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379627" y="1625601"/>
            <a:ext cx="4200907" cy="455136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3200" b="1" i="0" baseline="0">
                <a:latin typeface="PS TT Commons" panose="02000506040000020004" pitchFamily="2" charset="77"/>
              </a:defRPr>
            </a:lvl1pPr>
          </a:lstStyle>
          <a:p>
            <a:pPr lvl="0"/>
            <a:r>
              <a:rPr lang="en-US"/>
              <a:t>Click to add title or click icon to add graphic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11460" y="1625601"/>
            <a:ext cx="6264261" cy="4551364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0" indent="0" algn="r">
              <a:buNone/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marL="297080" indent="0" algn="r">
              <a:buSzPct val="100000"/>
              <a:buNone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596192" indent="0" algn="r">
              <a:buNone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882673" indent="0" algn="r">
              <a:buNone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096990" indent="0" algn="r">
              <a:buNone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EC1671-F4D8-9D45-95E7-5F32601A6B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FD72190-2377-F94C-855B-70280CAC149E}"/>
              </a:ext>
            </a:extLst>
          </p:cNvPr>
          <p:cNvCxnSpPr>
            <a:cxnSpLocks/>
          </p:cNvCxnSpPr>
          <p:nvPr userDrawn="1"/>
        </p:nvCxnSpPr>
        <p:spPr>
          <a:xfrm>
            <a:off x="7137148" y="1625601"/>
            <a:ext cx="0" cy="4551364"/>
          </a:xfrm>
          <a:prstGeom prst="line">
            <a:avLst/>
          </a:prstGeom>
          <a:ln w="57150">
            <a:solidFill>
              <a:schemeClr val="bg1">
                <a:lumMod val="85000"/>
              </a:schemeClr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C4B9A3B-C11F-A6C6-98BB-C79271E1EF49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30138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Edge Bleed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DADBEA0C-3C69-69B4-DE97-645CDE03BD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364480" y="482601"/>
            <a:ext cx="6339840" cy="602746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804374" indent="-208502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114481" indent="-231787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297582" indent="-201093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822612" cy="6858000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algn="ctr">
              <a:defRPr sz="3200" b="1" i="0"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Click Icon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0CF193-1835-9B30-752A-C8AC75774E56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57284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C14D5-928F-252E-A448-504C416F6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C1657E-3CA1-F616-2A89-5B45179D1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BFD9B-225B-1D00-2F8E-ECFF1E4D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194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hree Edge Bleed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51AAD495-36C0-7404-9FA0-9730878AD5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364480" y="1472241"/>
            <a:ext cx="6339840" cy="5037827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marL="804374" indent="-208502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marL="1114481" indent="-231787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marL="1297582" indent="-201093" algn="l">
              <a:tabLst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822612" cy="6858000"/>
          </a:xfrm>
          <a:prstGeom prst="rect">
            <a:avLst/>
          </a:prstGeom>
          <a:solidFill>
            <a:schemeClr val="bg1"/>
          </a:solidFill>
        </p:spPr>
        <p:txBody>
          <a:bodyPr anchor="ctr">
            <a:noAutofit/>
          </a:bodyPr>
          <a:lstStyle>
            <a:lvl1pPr algn="ctr">
              <a:defRPr sz="3200" b="1" i="0"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Click Icon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7695B71-A813-2448-BD37-8F907888C9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64481" y="570865"/>
            <a:ext cx="6339840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891F17-A683-421B-70FA-5A619CCF579D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17519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rcle Image Left | 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DE9FF476-2DF7-6576-0D6E-40542393C1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23232" y="1980867"/>
            <a:ext cx="6778752" cy="745872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Add Slide Title in Title Case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54620" y="1985448"/>
            <a:ext cx="2887105" cy="2887105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anchor="ctr"/>
          <a:lstStyle>
            <a:lvl1pPr algn="ctr">
              <a:defRPr sz="2667" b="0" i="0">
                <a:latin typeface="PS TT Commons Light" charset="0"/>
                <a:ea typeface="PS TT Commons Light" charset="0"/>
                <a:cs typeface="PS TT Commons Light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photo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523232" y="2982770"/>
            <a:ext cx="6778752" cy="25438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267" b="0" i="0" baseline="0">
                <a:solidFill>
                  <a:schemeClr val="accent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  <a:lvl2pPr algn="l">
              <a:buSzPct val="100000"/>
              <a:defRPr sz="2267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PS TT Commons" charset="0"/>
                <a:ea typeface="PS TT Commons" charset="0"/>
                <a:cs typeface="PS TT Commons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519343-942F-0FC8-6E97-AD80548A5191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63570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1B1834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rgbClr val="1B1834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4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: Point-by-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0D0C299C-AC37-73CD-F2F7-C8D32FA790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0E06CBE-D1A3-C14C-922F-06B2DC42C0F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11450" y="1679392"/>
            <a:ext cx="5257445" cy="759009"/>
          </a:xfrm>
          <a:prstGeom prst="roundRect">
            <a:avLst>
              <a:gd name="adj" fmla="val 13535"/>
            </a:avLst>
          </a:prstGeom>
          <a:solidFill>
            <a:schemeClr val="bg2">
              <a:lumMod val="90000"/>
            </a:schemeClr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anchor="t"/>
          <a:lstStyle>
            <a:lvl1pPr algn="ctr">
              <a:defRPr sz="2267" b="1" i="0">
                <a:solidFill>
                  <a:schemeClr val="tx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42C6A29-E574-D647-BC8D-0C0D804947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 dirty="0"/>
              <a:t>Click to Add Title in Title Case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C23872E-052A-D346-B0B7-56413F0BCE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461" y="2138938"/>
            <a:ext cx="5257433" cy="3955682"/>
          </a:xfrm>
          <a:prstGeom prst="roundRect">
            <a:avLst>
              <a:gd name="adj" fmla="val 3142"/>
            </a:avLst>
          </a:prstGeom>
          <a:solidFill>
            <a:schemeClr val="bg1"/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lIns="365760" tIns="365760" rIns="365760" bIns="365760">
            <a:noAutofit/>
          </a:bodyPr>
          <a:lstStyle>
            <a:lvl1pPr marL="0" marR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267" b="0" i="0" baseline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1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2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3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4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5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89EABD0-A1DA-1B45-BDD0-B91E253F574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23105" y="1679392"/>
            <a:ext cx="5257445" cy="759009"/>
          </a:xfrm>
          <a:prstGeom prst="roundRect">
            <a:avLst>
              <a:gd name="adj" fmla="val 13535"/>
            </a:avLst>
          </a:prstGeom>
          <a:solidFill>
            <a:schemeClr val="bg2">
              <a:lumMod val="90000"/>
            </a:schemeClr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anchor="t"/>
          <a:lstStyle>
            <a:lvl1pPr algn="ctr">
              <a:defRPr sz="2267" b="1" i="0">
                <a:solidFill>
                  <a:schemeClr val="tx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34B9C85-95C1-E942-A4C5-98F4890D8D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106" y="2138938"/>
            <a:ext cx="5257433" cy="3955682"/>
          </a:xfrm>
          <a:prstGeom prst="roundRect">
            <a:avLst>
              <a:gd name="adj" fmla="val 3142"/>
            </a:avLst>
          </a:prstGeom>
          <a:solidFill>
            <a:schemeClr val="bg1"/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lIns="365760" tIns="365760" rIns="365760" bIns="365760">
            <a:noAutofit/>
          </a:bodyPr>
          <a:lstStyle>
            <a:lvl1pPr marL="0" marR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267" b="0" i="0" baseline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1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2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3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4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5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FCB73FD-3CC5-3144-9363-459FDF06ED2A}"/>
              </a:ext>
            </a:extLst>
          </p:cNvPr>
          <p:cNvSpPr>
            <a:spLocks noGrp="1" noChangeAspect="1"/>
          </p:cNvSpPr>
          <p:nvPr>
            <p:ph sz="quarter" idx="23" hasCustomPrompt="1"/>
          </p:nvPr>
        </p:nvSpPr>
        <p:spPr>
          <a:xfrm>
            <a:off x="5694321" y="1518500"/>
            <a:ext cx="803358" cy="800205"/>
          </a:xfrm>
          <a:prstGeom prst="ellipse">
            <a:avLst/>
          </a:prstGeom>
          <a:solidFill>
            <a:schemeClr val="tx1"/>
          </a:solidFill>
          <a:ln w="57150">
            <a:noFill/>
          </a:ln>
        </p:spPr>
        <p:txBody>
          <a:bodyPr anchor="ctr"/>
          <a:lstStyle>
            <a:lvl1pPr marL="0" indent="0" algn="ctr">
              <a:buNone/>
              <a:defRPr sz="2267" b="1" i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VS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0665C7-6C53-66D1-718A-876FE9F55A66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31797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: by It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5ADC492F-EDFC-B1BD-C41B-35675C3BFF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0E06CBE-D1A3-C14C-922F-06B2DC42C0F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11450" y="1679392"/>
            <a:ext cx="5257445" cy="759009"/>
          </a:xfrm>
          <a:prstGeom prst="roundRect">
            <a:avLst>
              <a:gd name="adj" fmla="val 13535"/>
            </a:avLst>
          </a:prstGeom>
          <a:solidFill>
            <a:schemeClr val="bg2">
              <a:lumMod val="90000"/>
            </a:schemeClr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anchor="t"/>
          <a:lstStyle>
            <a:lvl1pPr algn="ctr">
              <a:defRPr sz="2267" b="1" i="0">
                <a:solidFill>
                  <a:schemeClr val="tx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42C6A29-E574-D647-BC8D-0C0D804947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C23872E-052A-D346-B0B7-56413F0BCE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1461" y="2138938"/>
            <a:ext cx="5257433" cy="3955682"/>
          </a:xfrm>
          <a:prstGeom prst="roundRect">
            <a:avLst>
              <a:gd name="adj" fmla="val 3142"/>
            </a:avLst>
          </a:prstGeom>
          <a:solidFill>
            <a:schemeClr val="bg1"/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lIns="365760" tIns="365760" rIns="365760" bIns="365760">
            <a:noAutofit/>
          </a:bodyPr>
          <a:lstStyle>
            <a:lvl1pPr marL="0" marR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267" b="0" i="0" baseline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1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2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3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4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5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89EABD0-A1DA-1B45-BDD0-B91E253F574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23105" y="1679392"/>
            <a:ext cx="5257445" cy="759009"/>
          </a:xfrm>
          <a:prstGeom prst="roundRect">
            <a:avLst>
              <a:gd name="adj" fmla="val 13535"/>
            </a:avLst>
          </a:prstGeom>
          <a:solidFill>
            <a:schemeClr val="bg2">
              <a:lumMod val="90000"/>
            </a:schemeClr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anchor="t"/>
          <a:lstStyle>
            <a:lvl1pPr algn="ctr">
              <a:defRPr sz="2267" b="1" i="0">
                <a:solidFill>
                  <a:schemeClr val="tx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Add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34B9C85-95C1-E942-A4C5-98F4890D8D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106" y="2138938"/>
            <a:ext cx="5257433" cy="3955682"/>
          </a:xfrm>
          <a:prstGeom prst="roundRect">
            <a:avLst>
              <a:gd name="adj" fmla="val 3142"/>
            </a:avLst>
          </a:prstGeom>
          <a:solidFill>
            <a:schemeClr val="bg1"/>
          </a:solidFill>
          <a:ln w="57150">
            <a:solidFill>
              <a:schemeClr val="bg2">
                <a:lumMod val="90000"/>
              </a:schemeClr>
            </a:solidFill>
          </a:ln>
        </p:spPr>
        <p:txBody>
          <a:bodyPr lIns="365760" tIns="365760" rIns="365760" bIns="365760">
            <a:noAutofit/>
          </a:bodyPr>
          <a:lstStyle>
            <a:lvl1pPr marL="0" marR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 sz="2267" b="0" i="0" baseline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1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2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3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4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r>
              <a:rPr lang="en-US" dirty="0"/>
              <a:t>Counterpoint number 5</a:t>
            </a:r>
          </a:p>
          <a:p>
            <a:pPr marL="0" marR="0" lvl="0" indent="0" algn="l" defTabSz="586017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Tx/>
              <a:buSzPct val="75000"/>
              <a:buFont typeface="Myriad Pro" panose="020B0503030403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82F26DB-1249-DB49-9C7D-6F7F0D83ADCA}"/>
              </a:ext>
            </a:extLst>
          </p:cNvPr>
          <p:cNvSpPr>
            <a:spLocks noGrp="1" noChangeAspect="1"/>
          </p:cNvSpPr>
          <p:nvPr>
            <p:ph sz="quarter" idx="23" hasCustomPrompt="1"/>
          </p:nvPr>
        </p:nvSpPr>
        <p:spPr>
          <a:xfrm>
            <a:off x="5694321" y="1518500"/>
            <a:ext cx="803358" cy="800205"/>
          </a:xfrm>
          <a:prstGeom prst="ellipse">
            <a:avLst/>
          </a:prstGeom>
          <a:solidFill>
            <a:schemeClr val="tx1"/>
          </a:solidFill>
          <a:ln w="57150">
            <a:noFill/>
          </a:ln>
        </p:spPr>
        <p:txBody>
          <a:bodyPr anchor="ctr"/>
          <a:lstStyle>
            <a:lvl1pPr marL="0" indent="0" algn="ctr">
              <a:buNone/>
              <a:defRPr sz="2267" b="1" i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VS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07AAA2-78C4-B96D-2100-9267B03AC5B7}"/>
              </a:ext>
            </a:extLst>
          </p:cNvPr>
          <p:cNvSpPr/>
          <p:nvPr userDrawn="1"/>
        </p:nvSpPr>
        <p:spPr>
          <a:xfrm>
            <a:off x="0" y="-853440"/>
            <a:ext cx="4776604" cy="791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19232">
              <a:lnSpc>
                <a:spcPct val="150000"/>
              </a:lnSpc>
            </a:pP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0" i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with</a:t>
            </a:r>
            <a:r>
              <a:rPr lang="en-US" sz="1600" b="0" i="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  <a:p>
            <a:pPr marL="0" marR="0" lvl="0" indent="0" algn="l" defTabSz="12192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This bullet list is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preset</a:t>
            </a:r>
            <a:r>
              <a:rPr lang="en-US" sz="1600" b="1" i="0" dirty="0">
                <a:solidFill>
                  <a:srgbClr val="F05A28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0" i="0" dirty="0">
                <a:solidFill>
                  <a:schemeClr val="bg2"/>
                </a:solidFill>
                <a:latin typeface="PS TT Commons" panose="02000506040000020004" pitchFamily="2" charset="77"/>
                <a:ea typeface="PS TT Commons DemiBold" charset="0"/>
                <a:cs typeface="PS TT Commons DemiBold" charset="0"/>
              </a:rPr>
              <a:t>with</a:t>
            </a:r>
            <a:r>
              <a:rPr lang="en-US" sz="1600" b="1" i="0" baseline="0" dirty="0">
                <a:solidFill>
                  <a:srgbClr val="404040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 </a:t>
            </a:r>
            <a:r>
              <a:rPr lang="en-US" sz="1600" b="1" i="0" dirty="0">
                <a:solidFill>
                  <a:schemeClr val="accent2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101812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uiExpand="1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uiExpand="1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9BCA4-7945-2DDA-2653-D5974D3707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23" y="0"/>
            <a:ext cx="121954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9452610" cy="36664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5334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</p:spTree>
    <p:extLst>
      <p:ext uri="{BB962C8B-B14F-4D97-AF65-F5344CB8AC3E}">
        <p14:creationId xmlns:p14="http://schemas.microsoft.com/office/powerpoint/2010/main" val="4256006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portant Statement - blu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F6F3DC-6C52-D654-6EFF-A5B3BC0455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12192000" cy="68587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9452610" cy="36664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5334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</p:spTree>
    <p:extLst>
      <p:ext uri="{BB962C8B-B14F-4D97-AF65-F5344CB8AC3E}">
        <p14:creationId xmlns:p14="http://schemas.microsoft.com/office/powerpoint/2010/main" val="39636078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CEA574-E87E-AB68-928A-F9E6BAE62F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23" y="0"/>
            <a:ext cx="12195424" cy="6858000"/>
          </a:xfrm>
          <a:prstGeom prst="rect">
            <a:avLst/>
          </a:prstGeom>
        </p:spPr>
      </p:pic>
      <p:sp>
        <p:nvSpPr>
          <p:cNvPr id="3" name="Title 12"/>
          <p:cNvSpPr>
            <a:spLocks noGrp="1"/>
          </p:cNvSpPr>
          <p:nvPr>
            <p:ph type="title" hasCustomPrompt="1"/>
          </p:nvPr>
        </p:nvSpPr>
        <p:spPr>
          <a:xfrm>
            <a:off x="1076960" y="1822538"/>
            <a:ext cx="10038080" cy="399321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78137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5334" b="1" i="0" baseline="0" smtClean="0">
                <a:solidFill>
                  <a:schemeClr val="bg1"/>
                </a:solidFill>
                <a:effectLst/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r>
              <a:rPr lang="en-US" dirty="0"/>
              <a:t>“Insert a long or short quote right here.”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76960" y="1042250"/>
            <a:ext cx="10038080" cy="544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0" i="0" baseline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Quote credit</a:t>
            </a:r>
          </a:p>
        </p:txBody>
      </p:sp>
    </p:spTree>
    <p:extLst>
      <p:ext uri="{BB962C8B-B14F-4D97-AF65-F5344CB8AC3E}">
        <p14:creationId xmlns:p14="http://schemas.microsoft.com/office/powerpoint/2010/main" val="45974017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- blu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52E03A6-4222-9CD7-10E5-EF4A11A22E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12192000" cy="6858726"/>
          </a:xfrm>
          <a:prstGeom prst="rect">
            <a:avLst/>
          </a:prstGeom>
        </p:spPr>
      </p:pic>
      <p:sp>
        <p:nvSpPr>
          <p:cNvPr id="3" name="Title 12"/>
          <p:cNvSpPr>
            <a:spLocks noGrp="1"/>
          </p:cNvSpPr>
          <p:nvPr>
            <p:ph type="title" hasCustomPrompt="1"/>
          </p:nvPr>
        </p:nvSpPr>
        <p:spPr>
          <a:xfrm>
            <a:off x="1076960" y="1822538"/>
            <a:ext cx="10038080" cy="399321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781376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5334" b="1" i="0" baseline="0" smtClean="0">
                <a:solidFill>
                  <a:schemeClr val="bg1"/>
                </a:solidFill>
                <a:effectLst/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r>
              <a:rPr lang="en-US" dirty="0"/>
              <a:t>“Insert a long or short quote right here.”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76960" y="1042250"/>
            <a:ext cx="10038080" cy="544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0" i="0" baseline="0">
                <a:solidFill>
                  <a:schemeClr val="bg1"/>
                </a:solidFill>
                <a:latin typeface="+mn-lt"/>
                <a:ea typeface="PS TT Commons DemiBold" charset="0"/>
                <a:cs typeface="PS TT Commons DemiBold" charset="0"/>
              </a:defRPr>
            </a:lvl1pPr>
          </a:lstStyle>
          <a:p>
            <a:pPr lvl="0"/>
            <a:r>
              <a:rPr lang="en-US" dirty="0"/>
              <a:t>Quote credit</a:t>
            </a:r>
          </a:p>
        </p:txBody>
      </p:sp>
    </p:spTree>
    <p:extLst>
      <p:ext uri="{BB962C8B-B14F-4D97-AF65-F5344CB8AC3E}">
        <p14:creationId xmlns:p14="http://schemas.microsoft.com/office/powerpoint/2010/main" val="330187375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10220706" cy="804672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4667" b="1" i="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Word to define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A89B0-30DA-2D48-BD14-516F9C176E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1550" y="2201505"/>
            <a:ext cx="10220706" cy="288255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67" b="0" i="0" spc="0" baseline="0">
                <a:solidFill>
                  <a:schemeClr val="bg1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definition here</a:t>
            </a:r>
            <a:endParaRPr lang="en-US" dirty="0"/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D58BABF-B9D1-DF41-94D6-671A2B437A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1822" y="6255840"/>
            <a:ext cx="10330434" cy="4254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600" b="0" i="0" baseline="0">
                <a:solidFill>
                  <a:schemeClr val="bg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Citation: Author/Source, Title, Link/Short </a:t>
            </a:r>
            <a:r>
              <a:rPr lang="en-US" dirty="0" err="1"/>
              <a:t>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4753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 -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10220706" cy="804672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sz="4667" b="1" i="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Word to define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A89B0-30DA-2D48-BD14-516F9C176E9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71550" y="2201505"/>
            <a:ext cx="10220706" cy="288255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67" b="0" i="0" spc="0" baseline="0">
                <a:solidFill>
                  <a:srgbClr val="130F25"/>
                </a:solidFill>
                <a:latin typeface="+mn-lt"/>
                <a:ea typeface="PS TT Commons" charset="0"/>
                <a:cs typeface="PS TT Commons" charset="0"/>
              </a:defRPr>
            </a:lvl1pPr>
          </a:lstStyle>
          <a:p>
            <a:pPr lvl="0"/>
            <a:r>
              <a:rPr lang="en-US"/>
              <a:t>Add definition here</a:t>
            </a:r>
            <a:endParaRPr lang="en-US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46FD5D5-7A37-494D-B97C-377C0E34308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1822" y="6255840"/>
            <a:ext cx="10330434" cy="4254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600" b="0" i="0" baseline="0">
                <a:solidFill>
                  <a:schemeClr val="bg2">
                    <a:lumMod val="75000"/>
                  </a:schemeClr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Citation: Author/Source, Title, Link/Short </a:t>
            </a:r>
            <a:r>
              <a:rPr lang="en-US" dirty="0" err="1"/>
              <a:t>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38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3746-3FC3-16A7-50EE-86A9C8D9E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BB2E8-635D-D62A-8120-549258948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7B34F-7F96-F294-7185-AC09E7A16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D882AA-885D-8B82-A4B6-86E51EFFA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C92FA-D8C9-14D5-CEBE-A386D0BB1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E197B-8FA1-85AC-93DA-5413E1958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8573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E0C4FD8-D708-6C4F-9B69-FACD3A6D7765}"/>
              </a:ext>
            </a:extLst>
          </p:cNvPr>
          <p:cNvCxnSpPr>
            <a:cxnSpLocks/>
          </p:cNvCxnSpPr>
          <p:nvPr userDrawn="1"/>
        </p:nvCxnSpPr>
        <p:spPr>
          <a:xfrm>
            <a:off x="971550" y="6083808"/>
            <a:ext cx="10220706" cy="0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7D58BABF-B9D1-DF41-94D6-671A2B437A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1822" y="6255840"/>
            <a:ext cx="10330434" cy="4254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600" b="0" i="0" baseline="0">
                <a:solidFill>
                  <a:schemeClr val="bg2">
                    <a:lumMod val="75000"/>
                  </a:schemeClr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Citation: Author/Source, Title, Link/Short </a:t>
            </a:r>
            <a:r>
              <a:rPr lang="en-US" dirty="0" err="1"/>
              <a:t>Url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F17E2F5-FFBF-964C-A572-C75F3F7488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911834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E9BCA4-7945-2DDA-2653-D5974D37077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23" y="0"/>
            <a:ext cx="1219542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9452610" cy="36664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5334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E24098-49DD-3E54-0B84-DD01A8BB6A0D}"/>
              </a:ext>
            </a:extLst>
          </p:cNvPr>
          <p:cNvCxnSpPr>
            <a:cxnSpLocks/>
          </p:cNvCxnSpPr>
          <p:nvPr userDrawn="1"/>
        </p:nvCxnSpPr>
        <p:spPr>
          <a:xfrm>
            <a:off x="971550" y="6083808"/>
            <a:ext cx="1022070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262BF2D-8850-BE24-03C8-12DEA0F38B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1822" y="6255840"/>
            <a:ext cx="10330434" cy="4254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600" b="0" i="0" baseline="0">
                <a:solidFill>
                  <a:schemeClr val="bg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Citation: Author/Source, Title, Link/Short </a:t>
            </a:r>
            <a:r>
              <a:rPr lang="en-US" dirty="0" err="1"/>
              <a:t>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92068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 3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F6F3DC-6C52-D654-6EFF-A5B3BC0455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12192000" cy="68587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71550" y="1133856"/>
            <a:ext cx="9452610" cy="3666469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5334" b="1" i="0" baseline="0">
                <a:solidFill>
                  <a:schemeClr val="bg1"/>
                </a:solidFill>
                <a:latin typeface="PS TT Commons" panose="02000506040000020004" pitchFamily="2" charset="77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2932CEF-38A7-73F7-4B3E-20BFB2F0C5B7}"/>
              </a:ext>
            </a:extLst>
          </p:cNvPr>
          <p:cNvCxnSpPr>
            <a:cxnSpLocks/>
          </p:cNvCxnSpPr>
          <p:nvPr userDrawn="1"/>
        </p:nvCxnSpPr>
        <p:spPr>
          <a:xfrm>
            <a:off x="971550" y="6083808"/>
            <a:ext cx="1022070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088F8F4C-7CBF-636A-8F70-6FACC0FBFE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1822" y="6255840"/>
            <a:ext cx="10330434" cy="42545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600" b="0" i="0" baseline="0">
                <a:solidFill>
                  <a:schemeClr val="bg1"/>
                </a:solidFill>
                <a:latin typeface="PS TT Commons" panose="02000506040000020004" pitchFamily="2" charset="77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 dirty="0"/>
              <a:t>Citation: Author/Source, Title, Link/Short </a:t>
            </a:r>
            <a:r>
              <a:rPr lang="en-US" dirty="0" err="1"/>
              <a:t>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942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re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257175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E92C7E-0CE9-6BC5-EE40-ACFD9B5297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376"/>
            <a:ext cx="2571750" cy="6861376"/>
          </a:xfrm>
          <a:prstGeom prst="rect">
            <a:avLst/>
          </a:prstGeom>
          <a:noFill/>
        </p:spPr>
      </p:pic>
      <p:sp>
        <p:nvSpPr>
          <p:cNvPr id="11" name="Rounded Rectangle 10"/>
          <p:cNvSpPr/>
          <p:nvPr userDrawn="1"/>
        </p:nvSpPr>
        <p:spPr>
          <a:xfrm>
            <a:off x="1543050" y="2542395"/>
            <a:ext cx="2286000" cy="1917059"/>
          </a:xfrm>
          <a:prstGeom prst="roundRect">
            <a:avLst>
              <a:gd name="adj" fmla="val 10667"/>
            </a:avLst>
          </a:prstGeom>
          <a:solidFill>
            <a:schemeClr val="bg1"/>
          </a:solidFill>
          <a:ln w="603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66118" y="2542395"/>
            <a:ext cx="6110497" cy="690865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200" b="1" i="0" baseline="0">
                <a:solidFill>
                  <a:srgbClr val="130F25"/>
                </a:solidFill>
                <a:latin typeface="+mj-lt"/>
              </a:defRPr>
            </a:lvl1pPr>
          </a:lstStyle>
          <a:p>
            <a:r>
              <a:rPr lang="en-US"/>
              <a:t>Place 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66116" y="3338005"/>
            <a:ext cx="4911635" cy="635704"/>
          </a:xfrm>
          <a:prstGeom prst="rect">
            <a:avLst/>
          </a:prstGeom>
        </p:spPr>
        <p:txBody>
          <a:bodyPr lIns="0" tIns="45720" rIns="91440" bIns="91440" anchor="b" anchorCtr="0">
            <a:noAutofit/>
          </a:bodyPr>
          <a:lstStyle>
            <a:lvl1pPr>
              <a:defRPr sz="2400" b="1" i="0" spc="0" baseline="0">
                <a:solidFill>
                  <a:schemeClr val="accent1"/>
                </a:solidFill>
                <a:latin typeface="+mj-lt"/>
                <a:ea typeface="PS TT Commons" panose="02000506040000020004" pitchFamily="2" charset="77"/>
                <a:cs typeface="PS TT Commons" panose="02000506040000020004" pitchFamily="2" charset="77"/>
              </a:defRPr>
            </a:lvl1pPr>
          </a:lstStyle>
          <a:p>
            <a:pPr lvl="0"/>
            <a:r>
              <a:rPr lang="en-US"/>
              <a:t>Title of Pluralsight Course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4366117" y="3984556"/>
            <a:ext cx="4911633" cy="474897"/>
          </a:xfrm>
          <a:prstGeom prst="rect">
            <a:avLst/>
          </a:prstGeom>
        </p:spPr>
        <p:txBody>
          <a:bodyPr lIns="0" tIns="45720" bIns="91440" anchor="ctr">
            <a:noAutofit/>
          </a:bodyPr>
          <a:lstStyle>
            <a:lvl1pPr>
              <a:defRPr sz="2133" b="1" i="0" spc="0" baseline="0">
                <a:latin typeface="+mn-lt"/>
                <a:ea typeface="PS TT Commons DemiBold" panose="02000506040000020004" pitchFamily="2" charset="77"/>
                <a:cs typeface="PS TT Commons DemiBold" panose="02000506040000020004" pitchFamily="2" charset="77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4D58D0-A76F-3649-A7D3-401F4584C00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814" y="3001241"/>
            <a:ext cx="1306473" cy="9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90544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4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C41201CA-2178-29A3-8B0A-A0A3CB35B9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18269" y="1436897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EFFE38-51A9-D943-BB1D-901DF3E22EFD}"/>
              </a:ext>
            </a:extLst>
          </p:cNvPr>
          <p:cNvCxnSpPr>
            <a:cxnSpLocks/>
          </p:cNvCxnSpPr>
          <p:nvPr userDrawn="1"/>
        </p:nvCxnSpPr>
        <p:spPr>
          <a:xfrm>
            <a:off x="727105" y="1432013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5126890-4E36-534D-8C90-F2C59B83A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FEDFF1E-59FA-4145-9629-4D1B1D143BE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18269" y="2748785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92A208-1ABD-2242-B087-AC3977BF5545}"/>
              </a:ext>
            </a:extLst>
          </p:cNvPr>
          <p:cNvCxnSpPr>
            <a:cxnSpLocks/>
          </p:cNvCxnSpPr>
          <p:nvPr userDrawn="1"/>
        </p:nvCxnSpPr>
        <p:spPr>
          <a:xfrm>
            <a:off x="727105" y="2743901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59445304-E4D9-6E44-BC27-4F61F3BA23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18269" y="4060673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662FF-CC86-6E44-82E0-7E03654E3744}"/>
              </a:ext>
            </a:extLst>
          </p:cNvPr>
          <p:cNvCxnSpPr>
            <a:cxnSpLocks/>
          </p:cNvCxnSpPr>
          <p:nvPr userDrawn="1"/>
        </p:nvCxnSpPr>
        <p:spPr>
          <a:xfrm>
            <a:off x="727105" y="4055789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5D2F3088-CDCC-F542-9398-F97AC100AE2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18269" y="5372561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8D254F-B733-F841-B184-2D271C5DAA9C}"/>
              </a:ext>
            </a:extLst>
          </p:cNvPr>
          <p:cNvCxnSpPr>
            <a:cxnSpLocks/>
          </p:cNvCxnSpPr>
          <p:nvPr userDrawn="1"/>
        </p:nvCxnSpPr>
        <p:spPr>
          <a:xfrm>
            <a:off x="727105" y="5367676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345261513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B3502550-511B-F224-1F2A-82120F57FC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18269" y="2035803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EFFE38-51A9-D943-BB1D-901DF3E22EFD}"/>
              </a:ext>
            </a:extLst>
          </p:cNvPr>
          <p:cNvCxnSpPr>
            <a:cxnSpLocks/>
          </p:cNvCxnSpPr>
          <p:nvPr userDrawn="1"/>
        </p:nvCxnSpPr>
        <p:spPr>
          <a:xfrm>
            <a:off x="727105" y="2030918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5126890-4E36-534D-8C90-F2C59B83A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FEDFF1E-59FA-4145-9629-4D1B1D143BE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18269" y="3347691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92A208-1ABD-2242-B087-AC3977BF5545}"/>
              </a:ext>
            </a:extLst>
          </p:cNvPr>
          <p:cNvCxnSpPr>
            <a:cxnSpLocks/>
          </p:cNvCxnSpPr>
          <p:nvPr userDrawn="1"/>
        </p:nvCxnSpPr>
        <p:spPr>
          <a:xfrm>
            <a:off x="727105" y="3342806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59445304-E4D9-6E44-BC27-4F61F3BA231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18269" y="4659579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C662FF-CC86-6E44-82E0-7E03654E3744}"/>
              </a:ext>
            </a:extLst>
          </p:cNvPr>
          <p:cNvCxnSpPr>
            <a:cxnSpLocks/>
          </p:cNvCxnSpPr>
          <p:nvPr userDrawn="1"/>
        </p:nvCxnSpPr>
        <p:spPr>
          <a:xfrm>
            <a:off x="727105" y="4654694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92639877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-2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DD6FDFA4-EE07-7E1C-5D67-A6C41FBFD3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018269" y="2624013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9EFFE38-51A9-D943-BB1D-901DF3E22EFD}"/>
              </a:ext>
            </a:extLst>
          </p:cNvPr>
          <p:cNvCxnSpPr>
            <a:cxnSpLocks/>
          </p:cNvCxnSpPr>
          <p:nvPr userDrawn="1"/>
        </p:nvCxnSpPr>
        <p:spPr>
          <a:xfrm>
            <a:off x="727105" y="2619129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25126890-4E36-534D-8C90-F2C59B83AA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460" y="570865"/>
            <a:ext cx="10969081" cy="543832"/>
          </a:xfrm>
          <a:prstGeom prst="rect">
            <a:avLst/>
          </a:prstGeom>
        </p:spPr>
        <p:txBody>
          <a:bodyPr/>
          <a:lstStyle>
            <a:lvl1pPr algn="l">
              <a:defRPr sz="3200" b="1" i="0">
                <a:latin typeface="+mj-lt"/>
              </a:defRPr>
            </a:lvl1pPr>
          </a:lstStyle>
          <a:p>
            <a:r>
              <a:rPr lang="en-US"/>
              <a:t>Click to Add Title in Title Case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5FEDFF1E-59FA-4145-9629-4D1B1D143BE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18269" y="3935901"/>
            <a:ext cx="10562272" cy="1085371"/>
          </a:xfrm>
          <a:prstGeom prst="rect">
            <a:avLst/>
          </a:prstGeom>
        </p:spPr>
        <p:txBody>
          <a:bodyPr lIns="182880" tIns="0" rIns="182880" bIns="0" anchor="ctr">
            <a:noAutofit/>
          </a:bodyPr>
          <a:lstStyle>
            <a:lvl1pPr marL="0" indent="0" algn="l">
              <a:buNone/>
              <a:defRPr sz="2267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92A208-1ABD-2242-B087-AC3977BF5545}"/>
              </a:ext>
            </a:extLst>
          </p:cNvPr>
          <p:cNvCxnSpPr>
            <a:cxnSpLocks/>
          </p:cNvCxnSpPr>
          <p:nvPr userDrawn="1"/>
        </p:nvCxnSpPr>
        <p:spPr>
          <a:xfrm>
            <a:off x="727105" y="3931017"/>
            <a:ext cx="0" cy="1095140"/>
          </a:xfrm>
          <a:prstGeom prst="line">
            <a:avLst/>
          </a:prstGeom>
          <a:noFill/>
          <a:ln w="190500" cap="flat" cmpd="sng" algn="ctr">
            <a:solidFill>
              <a:schemeClr val="accent1"/>
            </a:solidFill>
            <a:prstDash val="solid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291427441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40305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8" name="Picture 5" descr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2717" y="6148806"/>
            <a:ext cx="449716" cy="44971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7395704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B475-B1DC-413A-B1C9-891F1A875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63E2CF-1198-2F24-8A98-31D85CAC94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D38EF-2344-F568-CD64-E0B4B793F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7E285-6FC0-A6AC-2F03-39AF1EF1F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67988-E33C-D4B8-7907-9FB039F4B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F1B40-C878-9BD5-3FCF-7AEBD72AA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38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66" Type="http://schemas.openxmlformats.org/officeDocument/2006/relationships/slideLayout" Target="../slideLayouts/slideLayout77.xml"/><Relationship Id="rId74" Type="http://schemas.openxmlformats.org/officeDocument/2006/relationships/slideLayout" Target="../slideLayouts/slideLayout85.xml"/><Relationship Id="rId79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61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64" Type="http://schemas.openxmlformats.org/officeDocument/2006/relationships/slideLayout" Target="../slideLayouts/slideLayout75.xml"/><Relationship Id="rId69" Type="http://schemas.openxmlformats.org/officeDocument/2006/relationships/slideLayout" Target="../slideLayouts/slideLayout80.xml"/><Relationship Id="rId7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80" Type="http://schemas.microsoft.com/office/2007/relationships/hdphoto" Target="../media/hdphoto1.wdp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67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70" Type="http://schemas.openxmlformats.org/officeDocument/2006/relationships/slideLayout" Target="../slideLayouts/slideLayout81.xml"/><Relationship Id="rId75" Type="http://schemas.openxmlformats.org/officeDocument/2006/relationships/slideLayout" Target="../slideLayouts/slideLayout86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73" Type="http://schemas.openxmlformats.org/officeDocument/2006/relationships/slideLayout" Target="../slideLayouts/slideLayout84.xml"/><Relationship Id="rId78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18.xml"/><Relationship Id="rId71" Type="http://schemas.openxmlformats.org/officeDocument/2006/relationships/slideLayout" Target="../slideLayouts/slideLayout82.xml"/><Relationship Id="rId2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AAA179-BAB7-9AB3-1891-3A2209A25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91693-1F68-BAFD-64CB-EF261B654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B9159-D755-08DB-2FE1-65A46DD4DB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3259F-75E1-4352-A51E-F9CC8FC9D11F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7D6BE-5092-3004-62FF-54ACD7BFA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8BA4D-A676-841A-E841-FA45FEA1C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0CF5F-4F66-4EFF-9AC2-C0B92DF0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96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D795F9-FA16-4818-A4C7-40BE166CF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458" y="570143"/>
            <a:ext cx="10966704" cy="543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Add Title in Title Case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1459" y="1825625"/>
            <a:ext cx="10966703" cy="43518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16"/>
          <p:cNvSpPr txBox="1">
            <a:spLocks/>
          </p:cNvSpPr>
          <p:nvPr userDrawn="1"/>
        </p:nvSpPr>
        <p:spPr>
          <a:xfrm>
            <a:off x="8048978" y="-853440"/>
            <a:ext cx="4143022" cy="719629"/>
          </a:xfrm>
          <a:prstGeom prst="rect">
            <a:avLst/>
          </a:prstGeom>
        </p:spPr>
        <p:txBody>
          <a:bodyPr anchor="t"/>
          <a:lstStyle>
            <a:lvl1pPr marL="117452" indent="-117452" algn="l" defTabSz="586003" rtl="0" eaLnBrk="1" latinLnBrk="0" hangingPunct="1">
              <a:spcBef>
                <a:spcPts val="1800"/>
              </a:spcBef>
              <a:buClrTx/>
              <a:buSzPct val="100000"/>
              <a:buFont typeface="Myriad Pro" panose="020B0503030403020204" pitchFamily="34" charset="0"/>
              <a:buChar char=" "/>
              <a:defRPr sz="2400" b="0" i="0" kern="1200">
                <a:solidFill>
                  <a:schemeClr val="accent1"/>
                </a:solidFill>
                <a:latin typeface="+mn-lt"/>
                <a:ea typeface="Montserrat Light" charset="0"/>
                <a:cs typeface="Montserrat Light" charset="0"/>
              </a:defRPr>
            </a:lvl1pPr>
            <a:lvl2pPr marL="586003" indent="-288930" algn="l" defTabSz="586003" rtl="0" eaLnBrk="1" latinLnBrk="0" hangingPunct="1">
              <a:spcBef>
                <a:spcPts val="600"/>
              </a:spcBef>
              <a:buClrTx/>
              <a:buSzPct val="100000"/>
              <a:buFont typeface="Lucida Grande"/>
              <a:buChar char="-"/>
              <a:defRPr sz="24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883074" indent="-286898" algn="l" defTabSz="586003" rtl="0" eaLnBrk="1" latinLnBrk="0" hangingPunct="1">
              <a:spcBef>
                <a:spcPts val="600"/>
              </a:spcBef>
              <a:buClrTx/>
              <a:buSzPct val="100000"/>
              <a:buFont typeface="Lucida Grande"/>
              <a:buChar char="•"/>
              <a:defRPr sz="24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096724" indent="-213648" algn="l" defTabSz="586003" rtl="0" eaLnBrk="1" latinLnBrk="0" hangingPunct="1">
              <a:spcBef>
                <a:spcPts val="600"/>
              </a:spcBef>
              <a:buClrTx/>
              <a:buSzPct val="100000"/>
              <a:buFont typeface="Wingdings" panose="05000000000000000000" pitchFamily="2" charset="2"/>
              <a:buChar char="§"/>
              <a:defRPr sz="2400" b="0" i="0" kern="1200" baseline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395829" indent="-299107" algn="l" defTabSz="586003" rtl="0" eaLnBrk="1" latinLnBrk="0" hangingPunct="1">
              <a:spcBef>
                <a:spcPts val="600"/>
              </a:spcBef>
              <a:buClrTx/>
              <a:buSzPct val="100000"/>
              <a:buFont typeface="Myriad Pro Light" panose="020B0403030403020204" pitchFamily="34" charset="0"/>
              <a:buChar char="-"/>
              <a:tabLst/>
              <a:defRPr sz="2400" b="0" i="0" kern="1200" baseline="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1609476" indent="-215680" algn="l" defTabSz="586003" rtl="0" eaLnBrk="1" latinLnBrk="0" hangingPunct="1">
              <a:spcBef>
                <a:spcPts val="448"/>
              </a:spcBef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1467" b="0" i="0" kern="1200">
                <a:solidFill>
                  <a:schemeClr val="bg1">
                    <a:lumMod val="50000"/>
                  </a:schemeClr>
                </a:solidFill>
                <a:latin typeface="Myriad Pro Light"/>
                <a:ea typeface="+mn-ea"/>
                <a:cs typeface="Arial"/>
              </a:defRPr>
            </a:lvl6pPr>
            <a:lvl7pPr marL="3809023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95027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81028" indent="-293002" algn="l" defTabSz="586003" rtl="0" eaLnBrk="1" latinLnBrk="0" hangingPunct="1">
              <a:spcBef>
                <a:spcPct val="20000"/>
              </a:spcBef>
              <a:buFont typeface="Arial"/>
              <a:buChar char="•"/>
              <a:defRPr sz="25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chemeClr val="tx1"/>
                </a:solidFill>
                <a:latin typeface="PS TT Commons Book" charset="0"/>
                <a:ea typeface="PS TT Commons Book" charset="0"/>
                <a:cs typeface="PS TT Commons Book" charset="0"/>
              </a:rPr>
              <a:t> </a:t>
            </a:r>
            <a:r>
              <a:rPr lang="en-US" sz="1600" dirty="0">
                <a:solidFill>
                  <a:srgbClr val="130F25"/>
                </a:solidFill>
                <a:latin typeface="PS TT Commons" panose="02000506040000020004" pitchFamily="2" charset="77"/>
                <a:ea typeface="PS TT Commons Book" charset="0"/>
                <a:cs typeface="PS TT Commons Book" charset="0"/>
              </a:rPr>
              <a:t>Deck version</a:t>
            </a:r>
            <a:r>
              <a:rPr lang="en-US" sz="1600" baseline="0" dirty="0">
                <a:solidFill>
                  <a:srgbClr val="130F25"/>
                </a:solidFill>
                <a:latin typeface="PS TT Commons" panose="02000506040000020004" pitchFamily="2" charset="77"/>
                <a:ea typeface="PS TT Commons Book" charset="0"/>
                <a:cs typeface="PS TT Commons Book" charset="0"/>
              </a:rPr>
              <a:t> </a:t>
            </a:r>
            <a:r>
              <a:rPr lang="en-US" sz="1600" b="1" dirty="0">
                <a:solidFill>
                  <a:srgbClr val="130F25"/>
                </a:solidFill>
                <a:latin typeface="+mn-lt"/>
                <a:ea typeface="PS TT Commons Book" charset="0"/>
                <a:cs typeface="PS TT Commons Book" charset="0"/>
              </a:rPr>
              <a:t>2023.03.a</a:t>
            </a:r>
          </a:p>
          <a:p>
            <a:pPr marL="0" marR="0" lvl="0" indent="0" algn="r" defTabSz="39068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Myriad Pro" panose="020B0503030403020204" pitchFamily="34" charset="0"/>
              <a:buNone/>
              <a:tabLst/>
              <a:defRPr/>
            </a:pPr>
            <a:r>
              <a:rPr lang="en-US" sz="1600" dirty="0">
                <a:solidFill>
                  <a:schemeClr val="bg2"/>
                </a:solidFill>
                <a:latin typeface="PS TT Commons Book" charset="0"/>
                <a:ea typeface="PS TT Commons Book" charset="0"/>
                <a:cs typeface="PS TT Commons Book" charset="0"/>
              </a:rPr>
              <a:t> </a:t>
            </a:r>
            <a:r>
              <a:rPr lang="en-US" sz="1600" dirty="0">
                <a:solidFill>
                  <a:schemeClr val="bg2"/>
                </a:solidFill>
                <a:latin typeface="PS TT Commons" panose="02000506040000020004" pitchFamily="2" charset="77"/>
                <a:ea typeface="PS TT Commons Book" charset="0"/>
                <a:cs typeface="PS TT Commons Book" charset="0"/>
              </a:rPr>
              <a:t>Deck version</a:t>
            </a:r>
            <a:r>
              <a:rPr lang="en-US" sz="1600" baseline="0" dirty="0">
                <a:solidFill>
                  <a:schemeClr val="bg2"/>
                </a:solidFill>
                <a:latin typeface="PS TT Commons" panose="02000506040000020004" pitchFamily="2" charset="77"/>
                <a:ea typeface="PS TT Commons Book" charset="0"/>
                <a:cs typeface="PS TT Commons Book" charset="0"/>
              </a:rPr>
              <a:t> </a:t>
            </a:r>
            <a:r>
              <a:rPr lang="en-US" sz="1600" b="1" dirty="0">
                <a:solidFill>
                  <a:schemeClr val="bg2"/>
                </a:solidFill>
                <a:latin typeface="+mn-lt"/>
                <a:ea typeface="PS TT Commons Book" charset="0"/>
                <a:cs typeface="PS TT Commons Book" charset="0"/>
              </a:rPr>
              <a:t>2023.03.a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6D9F73-301E-C042-D628-5018D57E541F}"/>
              </a:ext>
            </a:extLst>
          </p:cNvPr>
          <p:cNvPicPr>
            <a:picLocks noChangeAspect="1"/>
          </p:cNvPicPr>
          <p:nvPr userDrawn="1"/>
        </p:nvPicPr>
        <p:blipFill>
          <a:blip r:embed="rId79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80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5489" y="6149463"/>
            <a:ext cx="449824" cy="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67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  <p:sldLayoutId id="2147483728" r:id="rId68"/>
    <p:sldLayoutId id="2147483729" r:id="rId69"/>
    <p:sldLayoutId id="2147483730" r:id="rId70"/>
    <p:sldLayoutId id="2147483731" r:id="rId71"/>
    <p:sldLayoutId id="2147483732" r:id="rId72"/>
    <p:sldLayoutId id="2147483733" r:id="rId73"/>
    <p:sldLayoutId id="2147483734" r:id="rId74"/>
    <p:sldLayoutId id="2147483735" r:id="rId75"/>
    <p:sldLayoutId id="2147483736" r:id="rId76"/>
    <p:sldLayoutId id="2147483737" r:id="rId7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rgbClr val="130F25"/>
          </a:solidFill>
          <a:latin typeface="+mj-lt"/>
          <a:ea typeface="+mj-ea"/>
          <a:cs typeface="+mj-cs"/>
        </a:defRPr>
      </a:lvl1pPr>
    </p:titleStyle>
    <p:bodyStyle>
      <a:lvl1pPr marL="57152" marR="0" indent="-57152" algn="l" defTabSz="586017" rtl="0" eaLnBrk="1" fontAlgn="auto" latinLnBrk="0" hangingPunct="1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Myriad Pro" panose="020B0503030403020204" pitchFamily="34" charset="0"/>
        <a:buChar char=" "/>
        <a:tabLst/>
        <a:defRPr sz="2000" b="1" i="0" kern="1200">
          <a:solidFill>
            <a:srgbClr val="130F25"/>
          </a:solidFill>
          <a:latin typeface="PS TT Commons DemiBold" panose="02000506040000020004" pitchFamily="2" charset="77"/>
          <a:ea typeface="+mn-ea"/>
          <a:cs typeface="+mn-cs"/>
        </a:defRPr>
      </a:lvl1pPr>
      <a:lvl2pPr marL="586017" marR="0" indent="-288937" algn="l" defTabSz="586017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Pct val="75000"/>
        <a:buFont typeface="Lucida Grande"/>
        <a:buChar char="-"/>
        <a:tabLst/>
        <a:defRPr sz="2000" b="0" i="0" kern="1200" baseline="0">
          <a:solidFill>
            <a:srgbClr val="130F25"/>
          </a:solidFill>
          <a:latin typeface="+mn-lt"/>
          <a:ea typeface="PS TT Commons" charset="0"/>
          <a:cs typeface="PS TT Commons" charset="0"/>
        </a:defRPr>
      </a:lvl2pPr>
      <a:lvl3pPr marL="883097" marR="0" indent="-286905" algn="l" defTabSz="586017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Pct val="75000"/>
        <a:buFont typeface="Lucida Grande"/>
        <a:buChar char="•"/>
        <a:tabLst/>
        <a:defRPr sz="2000" b="0" i="0" kern="1200">
          <a:solidFill>
            <a:srgbClr val="130F25"/>
          </a:solidFill>
          <a:latin typeface="+mn-lt"/>
          <a:ea typeface="PS TT Commons" charset="0"/>
          <a:cs typeface="PS TT Commons" charset="0"/>
        </a:defRPr>
      </a:lvl3pPr>
      <a:lvl4pPr marL="1200181" marR="0" indent="-317508" algn="l" defTabSz="586017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Pct val="75000"/>
        <a:buFont typeface="Wingdings" panose="05000000000000000000" pitchFamily="2" charset="2"/>
        <a:buChar char="§"/>
        <a:tabLst/>
        <a:defRPr sz="2000" b="0" i="0" kern="1200">
          <a:solidFill>
            <a:srgbClr val="130F25"/>
          </a:solidFill>
          <a:latin typeface="+mn-lt"/>
          <a:ea typeface="PS TT Commons" charset="0"/>
          <a:cs typeface="PS TT Commons" charset="0"/>
        </a:defRPr>
      </a:lvl4pPr>
      <a:lvl5pPr marL="1371635" marR="0" indent="-274646" algn="l" defTabSz="586017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Pct val="75000"/>
        <a:buFont typeface="Myriad Pro Light" panose="020B0403030403020204" pitchFamily="34" charset="0"/>
        <a:buChar char="-"/>
        <a:tabLst/>
        <a:defRPr sz="2000" b="0" i="0" kern="1200">
          <a:solidFill>
            <a:srgbClr val="130F25"/>
          </a:solidFill>
          <a:latin typeface="+mn-lt"/>
          <a:ea typeface="PS TT Commons" charset="0"/>
          <a:cs typeface="PS TT Commons" charset="0"/>
        </a:defRPr>
      </a:lvl5pPr>
      <a:lvl6pPr marL="1719306" marR="0" indent="-292108" algn="l" defTabSz="586017" rtl="0" eaLnBrk="1" fontAlgn="auto" latinLnBrk="0" hangingPunct="1">
        <a:lnSpc>
          <a:spcPct val="100000"/>
        </a:lnSpc>
        <a:spcBef>
          <a:spcPts val="448"/>
        </a:spcBef>
        <a:spcAft>
          <a:spcPts val="0"/>
        </a:spcAft>
        <a:buClr>
          <a:srgbClr val="404040"/>
        </a:buClr>
        <a:buSzPct val="70000"/>
        <a:buFont typeface="Montserrat"/>
        <a:buChar char=" 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03475" marR="0" indent="-288933" algn="l" defTabSz="58601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57" marR="0" indent="-282582" algn="l" defTabSz="58601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815" marR="0" indent="-285758" algn="l" defTabSz="586017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70000"/>
        <a:buFont typeface="Montserrat"/>
        <a:buChar char=" 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A600-A786-3B25-1A05-34DBBE1D85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EB14EA-21D9-963D-F02B-9AB7596EC0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462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Server Environment Overview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62708" y="1371218"/>
            <a:ext cx="6309585" cy="5302631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 defTabSz="914423">
              <a:spcBef>
                <a:spcPts val="600"/>
              </a:spcBef>
            </a:pPr>
            <a:r>
              <a:rPr lang="en-US" sz="2000" b="1" dirty="0">
                <a:solidFill>
                  <a:srgbClr val="130F25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SQL Server (Instance)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34610" y="1979843"/>
            <a:ext cx="5523339" cy="4008207"/>
          </a:xfrm>
          <a:prstGeom prst="roundRect">
            <a:avLst/>
          </a:prstGeom>
          <a:solidFill>
            <a:srgbClr val="FF7B01"/>
          </a:solidFill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/>
          <a:lstStyle/>
          <a:p>
            <a:pPr algn="ctr" defTabSz="914423">
              <a:spcBef>
                <a:spcPts val="600"/>
              </a:spcBef>
            </a:pPr>
            <a:r>
              <a:rPr lang="en-US" sz="2000" b="1" dirty="0">
                <a:solidFill>
                  <a:srgbClr val="130F25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SQL Server Agent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471078" y="3202625"/>
            <a:ext cx="4694772" cy="2499675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/>
          <a:lstStyle/>
          <a:p>
            <a:pPr algn="ctr" defTabSz="914423">
              <a:spcBef>
                <a:spcPts val="600"/>
              </a:spcBef>
            </a:pPr>
            <a:r>
              <a:rPr lang="en-US" sz="2000" b="1" dirty="0">
                <a:solidFill>
                  <a:srgbClr val="130F25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SQL Server Job</a:t>
            </a:r>
          </a:p>
        </p:txBody>
      </p:sp>
      <p:cxnSp>
        <p:nvCxnSpPr>
          <p:cNvPr id="17" name="Elbow Connector 16"/>
          <p:cNvCxnSpPr>
            <a:cxnSpLocks/>
            <a:endCxn id="5130" idx="2"/>
          </p:cNvCxnSpPr>
          <p:nvPr/>
        </p:nvCxnSpPr>
        <p:spPr>
          <a:xfrm flipV="1">
            <a:off x="7884485" y="2062727"/>
            <a:ext cx="2695644" cy="1824700"/>
          </a:xfrm>
          <a:prstGeom prst="bentConnector2">
            <a:avLst/>
          </a:prstGeom>
          <a:ln w="50800" cap="rnd">
            <a:solidFill>
              <a:srgbClr val="130F25">
                <a:alpha val="69804"/>
              </a:srgbClr>
            </a:solidFill>
            <a:prstDash val="sysDot"/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178750" y="1114697"/>
            <a:ext cx="802757" cy="948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4607442" y="8052391"/>
            <a:ext cx="609600" cy="6096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35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907271" y="3957277"/>
            <a:ext cx="3807729" cy="1364023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/>
          <a:lstStyle/>
          <a:p>
            <a:pPr algn="ctr" defTabSz="914423">
              <a:spcBef>
                <a:spcPts val="600"/>
              </a:spcBef>
            </a:pPr>
            <a:r>
              <a:rPr lang="en-US" sz="2000" b="1" dirty="0">
                <a:solidFill>
                  <a:srgbClr val="130F25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Step 1</a:t>
            </a:r>
          </a:p>
        </p:txBody>
      </p:sp>
      <p:sp>
        <p:nvSpPr>
          <p:cNvPr id="12" name="Rounded Rectangle 4">
            <a:extLst>
              <a:ext uri="{FF2B5EF4-FFF2-40B4-BE49-F238E27FC236}">
                <a16:creationId xmlns:a16="http://schemas.microsoft.com/office/drawing/2014/main" id="{ABB7D3A4-CB36-C05D-69B6-B1A61B50AE79}"/>
              </a:ext>
            </a:extLst>
          </p:cNvPr>
          <p:cNvSpPr/>
          <p:nvPr/>
        </p:nvSpPr>
        <p:spPr>
          <a:xfrm>
            <a:off x="2612987" y="4552950"/>
            <a:ext cx="2454314" cy="571500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/>
          <a:lstStyle/>
          <a:p>
            <a:pPr algn="ctr" defTabSz="914423">
              <a:spcBef>
                <a:spcPts val="600"/>
              </a:spcBef>
            </a:pPr>
            <a:r>
              <a:rPr lang="en-US" sz="1600" b="1" dirty="0">
                <a:solidFill>
                  <a:srgbClr val="130F25"/>
                </a:solidFill>
                <a:latin typeface="PS TT Commons DemiBold" charset="0"/>
                <a:ea typeface="PS TT Commons DemiBold" charset="0"/>
                <a:cs typeface="PS TT Commons DemiBold" charset="0"/>
              </a:rPr>
              <a:t>Stored Procedure</a:t>
            </a:r>
          </a:p>
        </p:txBody>
      </p:sp>
    </p:spTree>
    <p:extLst>
      <p:ext uri="{BB962C8B-B14F-4D97-AF65-F5344CB8AC3E}">
        <p14:creationId xmlns:p14="http://schemas.microsoft.com/office/powerpoint/2010/main" val="646115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STTCommons">
  <a:themeElements>
    <a:clrScheme name="Pluralsight Colors">
      <a:dk1>
        <a:srgbClr val="130F24"/>
      </a:dk1>
      <a:lt1>
        <a:srgbClr val="FFFFFF"/>
      </a:lt1>
      <a:dk2>
        <a:srgbClr val="1B1834"/>
      </a:dk2>
      <a:lt2>
        <a:srgbClr val="E1E8F0"/>
      </a:lt2>
      <a:accent1>
        <a:srgbClr val="FF1675"/>
      </a:accent1>
      <a:accent2>
        <a:srgbClr val="FF7B01"/>
      </a:accent2>
      <a:accent3>
        <a:srgbClr val="02E088"/>
      </a:accent3>
      <a:accent4>
        <a:srgbClr val="FFC941"/>
      </a:accent4>
      <a:accent5>
        <a:srgbClr val="770EF7"/>
      </a:accent5>
      <a:accent6>
        <a:srgbClr val="00A3FE"/>
      </a:accent6>
      <a:hlink>
        <a:srgbClr val="00A3FE"/>
      </a:hlink>
      <a:folHlink>
        <a:srgbClr val="00A3FE"/>
      </a:folHlink>
    </a:clrScheme>
    <a:fontScheme name="PS TT Commons">
      <a:majorFont>
        <a:latin typeface="PS TT Commons Bold"/>
        <a:ea typeface=""/>
        <a:cs typeface=""/>
      </a:majorFont>
      <a:minorFont>
        <a:latin typeface="PS TT Commons Demi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32970" rIns="65939" bIns="32970" rtlCol="0" anchor="b" anchorCtr="0">
        <a:noAutofit/>
      </a:bodyPr>
      <a:lstStyle>
        <a:defPPr marL="0" marR="0" indent="0" algn="l" defTabSz="439502" rtl="0" eaLnBrk="1" fontAlgn="auto" latinLnBrk="0" hangingPunct="1">
          <a:lnSpc>
            <a:spcPct val="85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3525" b="0" i="0" u="none" strike="noStrike" kern="1200" cap="none" spc="0" normalizeH="0" baseline="0" noProof="0" dirty="0" smtClean="0">
            <a:ln>
              <a:noFill/>
            </a:ln>
            <a:solidFill>
              <a:srgbClr val="E5E5E5">
                <a:lumMod val="10000"/>
              </a:srgbClr>
            </a:solidFill>
            <a:effectLst/>
            <a:uLnTx/>
            <a:uFillTx/>
            <a:latin typeface="PS TT Commons" charset="0"/>
            <a:ea typeface="PS TT Commons" charset="0"/>
            <a:cs typeface="PS TT Commons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STTCommons" id="{415A3CED-455C-48C1-87D2-6E28B4E15F13}" vid="{B499725F-017E-4D18-8546-0C7168FF962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19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Lucida Grande</vt:lpstr>
      <vt:lpstr>Montserrat</vt:lpstr>
      <vt:lpstr>Myriad Pro</vt:lpstr>
      <vt:lpstr>Myriad Pro Light</vt:lpstr>
      <vt:lpstr>PS TT Commons</vt:lpstr>
      <vt:lpstr>PS TT Commons Bold</vt:lpstr>
      <vt:lpstr>PS TT Commons Book</vt:lpstr>
      <vt:lpstr>PS TT Commons DemiBold</vt:lpstr>
      <vt:lpstr>PS TT Commons Light</vt:lpstr>
      <vt:lpstr>Roboto Mono</vt:lpstr>
      <vt:lpstr>Wingdings</vt:lpstr>
      <vt:lpstr>Wingdings 3</vt:lpstr>
      <vt:lpstr>Office Theme</vt:lpstr>
      <vt:lpstr>PSTTCommons</vt:lpstr>
      <vt:lpstr>PowerPoint Presentation</vt:lpstr>
      <vt:lpstr>SQL Server Environment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Fogelman</dc:creator>
  <cp:lastModifiedBy>Ian Fogelman</cp:lastModifiedBy>
  <cp:revision>2</cp:revision>
  <dcterms:created xsi:type="dcterms:W3CDTF">2024-03-12T00:25:04Z</dcterms:created>
  <dcterms:modified xsi:type="dcterms:W3CDTF">2024-03-13T01:36:13Z</dcterms:modified>
</cp:coreProperties>
</file>

<file path=docProps/thumbnail.jpeg>
</file>